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66" r:id="rId6"/>
    <p:sldId id="261" r:id="rId7"/>
    <p:sldId id="264" r:id="rId8"/>
    <p:sldId id="273" r:id="rId9"/>
    <p:sldId id="274" r:id="rId10"/>
    <p:sldId id="275" r:id="rId11"/>
    <p:sldId id="276" r:id="rId12"/>
    <p:sldId id="277" r:id="rId13"/>
    <p:sldId id="269" r:id="rId14"/>
    <p:sldId id="262" r:id="rId15"/>
    <p:sldId id="268" r:id="rId16"/>
    <p:sldId id="263" r:id="rId17"/>
    <p:sldId id="278" r:id="rId18"/>
    <p:sldId id="280" r:id="rId19"/>
    <p:sldId id="281" r:id="rId20"/>
    <p:sldId id="279" r:id="rId21"/>
  </p:sldIdLst>
  <p:sldSz cx="12192000" cy="6858000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方正兰亭粗黑简体" panose="02010600030101010101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71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4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9EAE"/>
    <a:srgbClr val="154579"/>
    <a:srgbClr val="EB8D6B"/>
    <a:srgbClr val="E46739"/>
    <a:srgbClr val="EC9977"/>
    <a:srgbClr val="D34A32"/>
    <a:srgbClr val="292130"/>
    <a:srgbClr val="6F6F6F"/>
    <a:srgbClr val="14497D"/>
    <a:srgbClr val="29A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1" autoAdjust="0"/>
    <p:restoredTop sz="89965" autoAdjust="0"/>
  </p:normalViewPr>
  <p:slideViewPr>
    <p:cSldViewPr snapToGrid="0" showGuides="1">
      <p:cViewPr varScale="1">
        <p:scale>
          <a:sx n="58" d="100"/>
          <a:sy n="58" d="100"/>
        </p:scale>
        <p:origin x="360" y="29"/>
      </p:cViewPr>
      <p:guideLst>
        <p:guide orient="horz" pos="2160"/>
        <p:guide pos="4271"/>
        <p:guide pos="3840"/>
        <p:guide pos="34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279194689847852E-2"/>
          <c:y val="6.7951316960084496E-2"/>
          <c:w val="0.88697111245994853"/>
          <c:h val="0.904636720177845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1239477888"/>
        <c:axId val="1239506176"/>
      </c:barChart>
      <c:catAx>
        <c:axId val="1239477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39506176"/>
        <c:crosses val="autoZero"/>
        <c:auto val="1"/>
        <c:lblAlgn val="ctr"/>
        <c:lblOffset val="100"/>
        <c:noMultiLvlLbl val="0"/>
      </c:catAx>
      <c:valAx>
        <c:axId val="1239506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94778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5C72B-2F8F-4BC9-B69E-2FFCFD455934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A9DA1-53A1-49CA-8F08-E69D4647A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2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A9DA1-53A1-49CA-8F08-E69D4647A4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4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A9DA1-53A1-49CA-8F08-E69D4647A4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A9DA1-53A1-49CA-8F08-E69D4647A4E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3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95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71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11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5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28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9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2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21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03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12771-325C-48B3-9008-4B39D929D46A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0AE28-5C4F-4F27-BF95-214FB4A45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9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7" Type="http://schemas.openxmlformats.org/officeDocument/2006/relationships/image" Target="../media/image36.png"/><Relationship Id="rId2" Type="http://schemas.openxmlformats.org/officeDocument/2006/relationships/image" Target="../media/image9.jpeg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21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2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8200" cy="6924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" y="0"/>
            <a:ext cx="12286904" cy="6910571"/>
          </a:xfrm>
          <a:prstGeom prst="rect">
            <a:avLst/>
          </a:prstGeom>
        </p:spPr>
      </p:pic>
      <p:pic>
        <p:nvPicPr>
          <p:cNvPr id="272" name="图片 2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32" y="1496087"/>
            <a:ext cx="6959418" cy="2729429"/>
          </a:xfrm>
          <a:prstGeom prst="rect">
            <a:avLst/>
          </a:prstGeom>
        </p:spPr>
      </p:pic>
      <p:pic>
        <p:nvPicPr>
          <p:cNvPr id="273" name="图片 2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3017" y="4323430"/>
            <a:ext cx="6959418" cy="2729429"/>
          </a:xfrm>
          <a:prstGeom prst="rect">
            <a:avLst/>
          </a:prstGeom>
        </p:spPr>
      </p:pic>
      <p:pic>
        <p:nvPicPr>
          <p:cNvPr id="274" name="图片 2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5199" y="-689556"/>
            <a:ext cx="6959418" cy="2729429"/>
          </a:xfrm>
          <a:prstGeom prst="rect">
            <a:avLst/>
          </a:prstGeom>
        </p:spPr>
      </p:pic>
      <p:pic>
        <p:nvPicPr>
          <p:cNvPr id="275" name="图片 27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5667614" y="4292224"/>
            <a:ext cx="6959418" cy="2729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60" y="1152280"/>
            <a:ext cx="4912502" cy="4907459"/>
          </a:xfrm>
          <a:prstGeom prst="rect">
            <a:avLst/>
          </a:prstGeom>
        </p:spPr>
      </p:pic>
      <p:sp>
        <p:nvSpPr>
          <p:cNvPr id="26" name="十六角星 25"/>
          <p:cNvSpPr/>
          <p:nvPr/>
        </p:nvSpPr>
        <p:spPr>
          <a:xfrm>
            <a:off x="2318276" y="974865"/>
            <a:ext cx="5254344" cy="5254344"/>
          </a:xfrm>
          <a:prstGeom prst="star16">
            <a:avLst>
              <a:gd name="adj" fmla="val 49459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6" name="组合 275"/>
          <p:cNvGrpSpPr/>
          <p:nvPr/>
        </p:nvGrpSpPr>
        <p:grpSpPr>
          <a:xfrm>
            <a:off x="2280648" y="931545"/>
            <a:ext cx="5333787" cy="5328780"/>
            <a:chOff x="2280648" y="931545"/>
            <a:chExt cx="5333787" cy="5328780"/>
          </a:xfrm>
        </p:grpSpPr>
        <p:sp>
          <p:nvSpPr>
            <p:cNvPr id="27" name="椭圆 26"/>
            <p:cNvSpPr/>
            <p:nvPr/>
          </p:nvSpPr>
          <p:spPr>
            <a:xfrm>
              <a:off x="3903037" y="113166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16848" y="93154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937928" y="113116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763087" y="170149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057568" y="169725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481128" y="255634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7344374" y="255634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7542435" y="354803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280648" y="354803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99116" y="461641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7321514" y="458973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772514" y="542670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57568" y="542246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903037" y="598118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937928" y="598068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916848" y="618832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4488353" y="265727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129568" y="235722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6107323" y="257222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431118" y="154482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38442" y="486097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080450" y="349361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359118" y="568536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857155" y="346476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7" name="直接连接符 56"/>
          <p:cNvCxnSpPr>
            <a:stCxn id="28" idx="4"/>
            <a:endCxn id="48" idx="0"/>
          </p:cNvCxnSpPr>
          <p:nvPr/>
        </p:nvCxnSpPr>
        <p:spPr>
          <a:xfrm>
            <a:off x="4952848" y="1003545"/>
            <a:ext cx="514270" cy="541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7" idx="5"/>
            <a:endCxn id="48" idx="2"/>
          </p:cNvCxnSpPr>
          <p:nvPr/>
        </p:nvCxnSpPr>
        <p:spPr>
          <a:xfrm>
            <a:off x="3964493" y="1193121"/>
            <a:ext cx="1466625" cy="3877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44" idx="0"/>
            <a:endCxn id="27" idx="4"/>
          </p:cNvCxnSpPr>
          <p:nvPr/>
        </p:nvCxnSpPr>
        <p:spPr>
          <a:xfrm flipV="1">
            <a:off x="3165568" y="1203665"/>
            <a:ext cx="773469" cy="1153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2" idx="3"/>
            <a:endCxn id="42" idx="0"/>
          </p:cNvCxnSpPr>
          <p:nvPr/>
        </p:nvCxnSpPr>
        <p:spPr>
          <a:xfrm flipH="1">
            <a:off x="4952848" y="5746817"/>
            <a:ext cx="416814" cy="4415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32" idx="6"/>
          </p:cNvCxnSpPr>
          <p:nvPr/>
        </p:nvCxnSpPr>
        <p:spPr>
          <a:xfrm flipV="1">
            <a:off x="2553128" y="2393227"/>
            <a:ext cx="576440" cy="1991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44" idx="6"/>
            <a:endCxn id="43" idx="2"/>
          </p:cNvCxnSpPr>
          <p:nvPr/>
        </p:nvCxnSpPr>
        <p:spPr>
          <a:xfrm>
            <a:off x="3201568" y="2393227"/>
            <a:ext cx="1286785" cy="3000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43" idx="0"/>
            <a:endCxn id="48" idx="4"/>
          </p:cNvCxnSpPr>
          <p:nvPr/>
        </p:nvCxnSpPr>
        <p:spPr>
          <a:xfrm flipV="1">
            <a:off x="4524353" y="1616823"/>
            <a:ext cx="942765" cy="10404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35" idx="7"/>
            <a:endCxn id="44" idx="3"/>
          </p:cNvCxnSpPr>
          <p:nvPr/>
        </p:nvCxnSpPr>
        <p:spPr>
          <a:xfrm flipV="1">
            <a:off x="2342104" y="2418683"/>
            <a:ext cx="798008" cy="11398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44" idx="5"/>
            <a:endCxn id="51" idx="1"/>
          </p:cNvCxnSpPr>
          <p:nvPr/>
        </p:nvCxnSpPr>
        <p:spPr>
          <a:xfrm>
            <a:off x="3191024" y="2418683"/>
            <a:ext cx="899970" cy="10854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48" idx="7"/>
            <a:endCxn id="29" idx="3"/>
          </p:cNvCxnSpPr>
          <p:nvPr/>
        </p:nvCxnSpPr>
        <p:spPr>
          <a:xfrm flipV="1">
            <a:off x="5492574" y="1192625"/>
            <a:ext cx="455898" cy="3627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48" idx="6"/>
            <a:endCxn id="30" idx="2"/>
          </p:cNvCxnSpPr>
          <p:nvPr/>
        </p:nvCxnSpPr>
        <p:spPr>
          <a:xfrm>
            <a:off x="5503118" y="1580823"/>
            <a:ext cx="1259969" cy="1566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44" idx="7"/>
            <a:endCxn id="48" idx="3"/>
          </p:cNvCxnSpPr>
          <p:nvPr/>
        </p:nvCxnSpPr>
        <p:spPr>
          <a:xfrm flipV="1">
            <a:off x="3191024" y="1606279"/>
            <a:ext cx="2250638" cy="761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48" idx="5"/>
            <a:endCxn id="45" idx="1"/>
          </p:cNvCxnSpPr>
          <p:nvPr/>
        </p:nvCxnSpPr>
        <p:spPr>
          <a:xfrm>
            <a:off x="5492574" y="1606279"/>
            <a:ext cx="625293" cy="976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43" idx="6"/>
            <a:endCxn id="45" idx="2"/>
          </p:cNvCxnSpPr>
          <p:nvPr/>
        </p:nvCxnSpPr>
        <p:spPr>
          <a:xfrm flipV="1">
            <a:off x="4560353" y="2608227"/>
            <a:ext cx="1546970" cy="850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45" idx="3"/>
            <a:endCxn id="52" idx="0"/>
          </p:cNvCxnSpPr>
          <p:nvPr/>
        </p:nvCxnSpPr>
        <p:spPr>
          <a:xfrm flipH="1">
            <a:off x="5395118" y="2633683"/>
            <a:ext cx="722749" cy="30516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45" idx="0"/>
            <a:endCxn id="30" idx="3"/>
          </p:cNvCxnSpPr>
          <p:nvPr/>
        </p:nvCxnSpPr>
        <p:spPr>
          <a:xfrm flipV="1">
            <a:off x="6143323" y="1762953"/>
            <a:ext cx="630308" cy="8092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45" idx="5"/>
            <a:endCxn id="53" idx="1"/>
          </p:cNvCxnSpPr>
          <p:nvPr/>
        </p:nvCxnSpPr>
        <p:spPr>
          <a:xfrm>
            <a:off x="6168779" y="2633683"/>
            <a:ext cx="698920" cy="8416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53" idx="0"/>
            <a:endCxn id="30" idx="4"/>
          </p:cNvCxnSpPr>
          <p:nvPr/>
        </p:nvCxnSpPr>
        <p:spPr>
          <a:xfrm flipH="1" flipV="1">
            <a:off x="6799087" y="1773497"/>
            <a:ext cx="94068" cy="16912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stCxn id="53" idx="7"/>
            <a:endCxn id="33" idx="3"/>
          </p:cNvCxnSpPr>
          <p:nvPr/>
        </p:nvCxnSpPr>
        <p:spPr>
          <a:xfrm flipV="1">
            <a:off x="6918611" y="2617797"/>
            <a:ext cx="436307" cy="8575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37" idx="1"/>
            <a:endCxn id="53" idx="5"/>
          </p:cNvCxnSpPr>
          <p:nvPr/>
        </p:nvCxnSpPr>
        <p:spPr>
          <a:xfrm flipH="1" flipV="1">
            <a:off x="6918611" y="3526224"/>
            <a:ext cx="413447" cy="1074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43" idx="4"/>
            <a:endCxn id="52" idx="1"/>
          </p:cNvCxnSpPr>
          <p:nvPr/>
        </p:nvCxnSpPr>
        <p:spPr>
          <a:xfrm>
            <a:off x="4524353" y="2729277"/>
            <a:ext cx="845309" cy="29666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51" idx="5"/>
            <a:endCxn id="52" idx="1"/>
          </p:cNvCxnSpPr>
          <p:nvPr/>
        </p:nvCxnSpPr>
        <p:spPr>
          <a:xfrm>
            <a:off x="4141906" y="3555069"/>
            <a:ext cx="1227756" cy="2140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35" idx="5"/>
            <a:endCxn id="50" idx="1"/>
          </p:cNvCxnSpPr>
          <p:nvPr/>
        </p:nvCxnSpPr>
        <p:spPr>
          <a:xfrm>
            <a:off x="2342104" y="3609493"/>
            <a:ext cx="1006882" cy="1262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>
            <a:stCxn id="50" idx="7"/>
            <a:endCxn id="51" idx="2"/>
          </p:cNvCxnSpPr>
          <p:nvPr/>
        </p:nvCxnSpPr>
        <p:spPr>
          <a:xfrm flipV="1">
            <a:off x="3399898" y="3529613"/>
            <a:ext cx="680552" cy="13419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stCxn id="50" idx="0"/>
            <a:endCxn id="44" idx="4"/>
          </p:cNvCxnSpPr>
          <p:nvPr/>
        </p:nvCxnSpPr>
        <p:spPr>
          <a:xfrm flipH="1" flipV="1">
            <a:off x="3165568" y="2429227"/>
            <a:ext cx="208874" cy="24317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44" idx="1"/>
            <a:endCxn id="31" idx="4"/>
          </p:cNvCxnSpPr>
          <p:nvPr/>
        </p:nvCxnSpPr>
        <p:spPr>
          <a:xfrm flipH="1" flipV="1">
            <a:off x="3093568" y="1769250"/>
            <a:ext cx="46544" cy="598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38" idx="0"/>
            <a:endCxn id="53" idx="4"/>
          </p:cNvCxnSpPr>
          <p:nvPr/>
        </p:nvCxnSpPr>
        <p:spPr>
          <a:xfrm flipV="1">
            <a:off x="6808514" y="3536768"/>
            <a:ext cx="84641" cy="1889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stCxn id="53" idx="3"/>
            <a:endCxn id="52" idx="7"/>
          </p:cNvCxnSpPr>
          <p:nvPr/>
        </p:nvCxnSpPr>
        <p:spPr>
          <a:xfrm flipH="1">
            <a:off x="5420574" y="3526224"/>
            <a:ext cx="1447125" cy="21696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stCxn id="52" idx="6"/>
            <a:endCxn id="38" idx="2"/>
          </p:cNvCxnSpPr>
          <p:nvPr/>
        </p:nvCxnSpPr>
        <p:spPr>
          <a:xfrm flipV="1">
            <a:off x="5431118" y="5462709"/>
            <a:ext cx="1341396" cy="2586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52" idx="5"/>
            <a:endCxn id="41" idx="1"/>
          </p:cNvCxnSpPr>
          <p:nvPr/>
        </p:nvCxnSpPr>
        <p:spPr>
          <a:xfrm>
            <a:off x="5420574" y="5746817"/>
            <a:ext cx="527898" cy="2444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51" idx="0"/>
            <a:endCxn id="43" idx="3"/>
          </p:cNvCxnSpPr>
          <p:nvPr/>
        </p:nvCxnSpPr>
        <p:spPr>
          <a:xfrm flipV="1">
            <a:off x="4116450" y="2718733"/>
            <a:ext cx="382447" cy="7748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>
            <a:stCxn id="50" idx="6"/>
            <a:endCxn id="52" idx="2"/>
          </p:cNvCxnSpPr>
          <p:nvPr/>
        </p:nvCxnSpPr>
        <p:spPr>
          <a:xfrm>
            <a:off x="3410442" y="4896972"/>
            <a:ext cx="1948676" cy="8243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>
            <a:stCxn id="36" idx="6"/>
            <a:endCxn id="50" idx="2"/>
          </p:cNvCxnSpPr>
          <p:nvPr/>
        </p:nvCxnSpPr>
        <p:spPr>
          <a:xfrm>
            <a:off x="2571116" y="4652410"/>
            <a:ext cx="767326" cy="244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>
            <a:stCxn id="39" idx="7"/>
            <a:endCxn id="50" idx="3"/>
          </p:cNvCxnSpPr>
          <p:nvPr/>
        </p:nvCxnSpPr>
        <p:spPr>
          <a:xfrm flipV="1">
            <a:off x="3119024" y="4922428"/>
            <a:ext cx="229962" cy="5105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40" idx="0"/>
            <a:endCxn id="50" idx="5"/>
          </p:cNvCxnSpPr>
          <p:nvPr/>
        </p:nvCxnSpPr>
        <p:spPr>
          <a:xfrm flipH="1" flipV="1">
            <a:off x="3399898" y="4922428"/>
            <a:ext cx="539139" cy="10587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stCxn id="40" idx="7"/>
            <a:endCxn id="52" idx="2"/>
          </p:cNvCxnSpPr>
          <p:nvPr/>
        </p:nvCxnSpPr>
        <p:spPr>
          <a:xfrm flipV="1">
            <a:off x="3964493" y="5721361"/>
            <a:ext cx="1394625" cy="2703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组合 338"/>
          <p:cNvGrpSpPr/>
          <p:nvPr/>
        </p:nvGrpSpPr>
        <p:grpSpPr>
          <a:xfrm>
            <a:off x="2283301" y="930142"/>
            <a:ext cx="5333787" cy="5328780"/>
            <a:chOff x="2433048" y="1083945"/>
            <a:chExt cx="5333787" cy="5328780"/>
          </a:xfrm>
        </p:grpSpPr>
        <p:sp>
          <p:nvSpPr>
            <p:cNvPr id="277" name="十六角星 276"/>
            <p:cNvSpPr/>
            <p:nvPr/>
          </p:nvSpPr>
          <p:spPr>
            <a:xfrm>
              <a:off x="2470676" y="1127265"/>
              <a:ext cx="5254344" cy="5254344"/>
            </a:xfrm>
            <a:prstGeom prst="star16">
              <a:avLst>
                <a:gd name="adj" fmla="val 49459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8" name="组合 277"/>
            <p:cNvGrpSpPr/>
            <p:nvPr/>
          </p:nvGrpSpPr>
          <p:grpSpPr>
            <a:xfrm>
              <a:off x="2433048" y="1083945"/>
              <a:ext cx="5333787" cy="5328780"/>
              <a:chOff x="2280648" y="931545"/>
              <a:chExt cx="5333787" cy="5328780"/>
            </a:xfrm>
          </p:grpSpPr>
          <p:sp>
            <p:nvSpPr>
              <p:cNvPr id="279" name="椭圆 278"/>
              <p:cNvSpPr/>
              <p:nvPr/>
            </p:nvSpPr>
            <p:spPr>
              <a:xfrm>
                <a:off x="3903037" y="11316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4916848" y="9315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/>
              <p:nvPr/>
            </p:nvSpPr>
            <p:spPr>
              <a:xfrm>
                <a:off x="5937928" y="11311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/>
              <p:nvPr/>
            </p:nvSpPr>
            <p:spPr>
              <a:xfrm>
                <a:off x="6763087" y="170149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/>
              <p:nvPr/>
            </p:nvSpPr>
            <p:spPr>
              <a:xfrm>
                <a:off x="3057568" y="169725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2481128" y="25563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/>
              <p:nvPr/>
            </p:nvSpPr>
            <p:spPr>
              <a:xfrm>
                <a:off x="7344374" y="25563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/>
              <p:nvPr/>
            </p:nvSpPr>
            <p:spPr>
              <a:xfrm>
                <a:off x="7542435" y="354803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/>
              <p:nvPr/>
            </p:nvSpPr>
            <p:spPr>
              <a:xfrm>
                <a:off x="2280648" y="354803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2499116" y="461641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/>
              <p:nvPr/>
            </p:nvSpPr>
            <p:spPr>
              <a:xfrm>
                <a:off x="7321514" y="458973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/>
              <p:nvPr/>
            </p:nvSpPr>
            <p:spPr>
              <a:xfrm>
                <a:off x="6772514" y="542670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/>
              <p:nvPr/>
            </p:nvSpPr>
            <p:spPr>
              <a:xfrm>
                <a:off x="3057568" y="542246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903037" y="598118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/>
              <p:nvPr/>
            </p:nvSpPr>
            <p:spPr>
              <a:xfrm>
                <a:off x="5937928" y="598068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/>
              <p:nvPr/>
            </p:nvSpPr>
            <p:spPr>
              <a:xfrm>
                <a:off x="4916848" y="618832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/>
              <p:nvPr/>
            </p:nvSpPr>
            <p:spPr>
              <a:xfrm>
                <a:off x="4488353" y="26572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129568" y="235722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/>
              <p:nvPr/>
            </p:nvSpPr>
            <p:spPr>
              <a:xfrm>
                <a:off x="6107323" y="257222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/>
              <p:nvPr/>
            </p:nvSpPr>
            <p:spPr>
              <a:xfrm>
                <a:off x="5431118" y="154482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/>
              <p:nvPr/>
            </p:nvSpPr>
            <p:spPr>
              <a:xfrm>
                <a:off x="3338442" y="48609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4080450" y="349361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/>
              <p:nvPr/>
            </p:nvSpPr>
            <p:spPr>
              <a:xfrm>
                <a:off x="5359118" y="56853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/>
              <p:nvPr/>
            </p:nvSpPr>
            <p:spPr>
              <a:xfrm>
                <a:off x="6857155" y="34647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03" name="直接连接符 302"/>
            <p:cNvCxnSpPr>
              <a:stCxn id="280" idx="4"/>
              <a:endCxn id="298" idx="0"/>
            </p:cNvCxnSpPr>
            <p:nvPr/>
          </p:nvCxnSpPr>
          <p:spPr>
            <a:xfrm>
              <a:off x="5105248" y="1155945"/>
              <a:ext cx="514270" cy="5412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/>
            <p:cNvCxnSpPr>
              <a:stCxn id="279" idx="5"/>
              <a:endCxn id="298" idx="2"/>
            </p:cNvCxnSpPr>
            <p:nvPr/>
          </p:nvCxnSpPr>
          <p:spPr>
            <a:xfrm>
              <a:off x="4116893" y="1345521"/>
              <a:ext cx="1466625" cy="38770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/>
            <p:cNvCxnSpPr>
              <a:stCxn id="296" idx="0"/>
              <a:endCxn id="279" idx="4"/>
            </p:cNvCxnSpPr>
            <p:nvPr/>
          </p:nvCxnSpPr>
          <p:spPr>
            <a:xfrm flipV="1">
              <a:off x="3317968" y="1356065"/>
              <a:ext cx="773469" cy="11535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>
              <a:stCxn id="301" idx="3"/>
              <a:endCxn id="294" idx="0"/>
            </p:cNvCxnSpPr>
            <p:nvPr/>
          </p:nvCxnSpPr>
          <p:spPr>
            <a:xfrm flipH="1">
              <a:off x="5105248" y="5899217"/>
              <a:ext cx="416814" cy="4415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>
              <a:stCxn id="284" idx="6"/>
            </p:cNvCxnSpPr>
            <p:nvPr/>
          </p:nvCxnSpPr>
          <p:spPr>
            <a:xfrm flipV="1">
              <a:off x="2705528" y="2545627"/>
              <a:ext cx="576440" cy="1991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/>
            <p:cNvCxnSpPr>
              <a:stCxn id="296" idx="6"/>
              <a:endCxn id="295" idx="2"/>
            </p:cNvCxnSpPr>
            <p:nvPr/>
          </p:nvCxnSpPr>
          <p:spPr>
            <a:xfrm>
              <a:off x="3353968" y="2545627"/>
              <a:ext cx="1286785" cy="3000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>
              <a:stCxn id="295" idx="0"/>
              <a:endCxn id="298" idx="4"/>
            </p:cNvCxnSpPr>
            <p:nvPr/>
          </p:nvCxnSpPr>
          <p:spPr>
            <a:xfrm flipV="1">
              <a:off x="4676753" y="1769223"/>
              <a:ext cx="942765" cy="104045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/>
            <p:cNvCxnSpPr>
              <a:stCxn id="287" idx="7"/>
              <a:endCxn id="296" idx="3"/>
            </p:cNvCxnSpPr>
            <p:nvPr/>
          </p:nvCxnSpPr>
          <p:spPr>
            <a:xfrm flipV="1">
              <a:off x="2494504" y="2571083"/>
              <a:ext cx="798008" cy="11398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/>
            <p:cNvCxnSpPr>
              <a:stCxn id="296" idx="5"/>
              <a:endCxn id="300" idx="1"/>
            </p:cNvCxnSpPr>
            <p:nvPr/>
          </p:nvCxnSpPr>
          <p:spPr>
            <a:xfrm>
              <a:off x="3343424" y="2571083"/>
              <a:ext cx="899970" cy="10854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/>
            <p:cNvCxnSpPr>
              <a:stCxn id="298" idx="7"/>
              <a:endCxn id="281" idx="3"/>
            </p:cNvCxnSpPr>
            <p:nvPr/>
          </p:nvCxnSpPr>
          <p:spPr>
            <a:xfrm flipV="1">
              <a:off x="5644974" y="1345025"/>
              <a:ext cx="455898" cy="3627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/>
            <p:cNvCxnSpPr>
              <a:stCxn id="298" idx="6"/>
              <a:endCxn id="282" idx="2"/>
            </p:cNvCxnSpPr>
            <p:nvPr/>
          </p:nvCxnSpPr>
          <p:spPr>
            <a:xfrm>
              <a:off x="5655518" y="1733223"/>
              <a:ext cx="1259969" cy="1566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/>
            <p:cNvCxnSpPr>
              <a:stCxn id="296" idx="7"/>
              <a:endCxn id="298" idx="3"/>
            </p:cNvCxnSpPr>
            <p:nvPr/>
          </p:nvCxnSpPr>
          <p:spPr>
            <a:xfrm flipV="1">
              <a:off x="3343424" y="1758679"/>
              <a:ext cx="2250638" cy="7614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/>
            <p:cNvCxnSpPr>
              <a:stCxn id="298" idx="5"/>
              <a:endCxn id="297" idx="1"/>
            </p:cNvCxnSpPr>
            <p:nvPr/>
          </p:nvCxnSpPr>
          <p:spPr>
            <a:xfrm>
              <a:off x="5644974" y="1758679"/>
              <a:ext cx="625293" cy="9764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/>
            <p:cNvCxnSpPr>
              <a:stCxn id="295" idx="6"/>
              <a:endCxn id="297" idx="2"/>
            </p:cNvCxnSpPr>
            <p:nvPr/>
          </p:nvCxnSpPr>
          <p:spPr>
            <a:xfrm flipV="1">
              <a:off x="4712753" y="2760627"/>
              <a:ext cx="1546970" cy="850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/>
            <p:cNvCxnSpPr>
              <a:stCxn id="297" idx="3"/>
              <a:endCxn id="301" idx="0"/>
            </p:cNvCxnSpPr>
            <p:nvPr/>
          </p:nvCxnSpPr>
          <p:spPr>
            <a:xfrm flipH="1">
              <a:off x="5547518" y="2786083"/>
              <a:ext cx="722749" cy="30516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/>
            <p:cNvCxnSpPr>
              <a:stCxn id="297" idx="0"/>
              <a:endCxn id="282" idx="3"/>
            </p:cNvCxnSpPr>
            <p:nvPr/>
          </p:nvCxnSpPr>
          <p:spPr>
            <a:xfrm flipV="1">
              <a:off x="6295723" y="1915353"/>
              <a:ext cx="630308" cy="809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/>
            <p:cNvCxnSpPr>
              <a:stCxn id="297" idx="5"/>
              <a:endCxn id="302" idx="1"/>
            </p:cNvCxnSpPr>
            <p:nvPr/>
          </p:nvCxnSpPr>
          <p:spPr>
            <a:xfrm>
              <a:off x="6321179" y="2786083"/>
              <a:ext cx="698920" cy="8416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/>
            <p:cNvCxnSpPr>
              <a:stCxn id="302" idx="0"/>
              <a:endCxn id="282" idx="4"/>
            </p:cNvCxnSpPr>
            <p:nvPr/>
          </p:nvCxnSpPr>
          <p:spPr>
            <a:xfrm flipH="1" flipV="1">
              <a:off x="6951487" y="1925897"/>
              <a:ext cx="94068" cy="16912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/>
            <p:cNvCxnSpPr>
              <a:stCxn id="302" idx="7"/>
              <a:endCxn id="285" idx="3"/>
            </p:cNvCxnSpPr>
            <p:nvPr/>
          </p:nvCxnSpPr>
          <p:spPr>
            <a:xfrm flipV="1">
              <a:off x="7071011" y="2770197"/>
              <a:ext cx="436307" cy="8575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/>
            <p:cNvCxnSpPr>
              <a:stCxn id="289" idx="1"/>
              <a:endCxn id="302" idx="5"/>
            </p:cNvCxnSpPr>
            <p:nvPr/>
          </p:nvCxnSpPr>
          <p:spPr>
            <a:xfrm flipH="1" flipV="1">
              <a:off x="7071011" y="3678624"/>
              <a:ext cx="413447" cy="10740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/>
            <p:cNvCxnSpPr>
              <a:stCxn id="295" idx="4"/>
              <a:endCxn id="301" idx="1"/>
            </p:cNvCxnSpPr>
            <p:nvPr/>
          </p:nvCxnSpPr>
          <p:spPr>
            <a:xfrm>
              <a:off x="4676753" y="2881677"/>
              <a:ext cx="845309" cy="296662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/>
            <p:cNvCxnSpPr>
              <a:stCxn id="300" idx="5"/>
              <a:endCxn id="301" idx="1"/>
            </p:cNvCxnSpPr>
            <p:nvPr/>
          </p:nvCxnSpPr>
          <p:spPr>
            <a:xfrm>
              <a:off x="4294306" y="3707469"/>
              <a:ext cx="1227756" cy="214083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/>
            <p:cNvCxnSpPr>
              <a:stCxn id="287" idx="5"/>
              <a:endCxn id="299" idx="1"/>
            </p:cNvCxnSpPr>
            <p:nvPr/>
          </p:nvCxnSpPr>
          <p:spPr>
            <a:xfrm>
              <a:off x="2494504" y="3761893"/>
              <a:ext cx="1006882" cy="126202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/>
            <p:cNvCxnSpPr>
              <a:stCxn id="299" idx="7"/>
              <a:endCxn id="300" idx="2"/>
            </p:cNvCxnSpPr>
            <p:nvPr/>
          </p:nvCxnSpPr>
          <p:spPr>
            <a:xfrm flipV="1">
              <a:off x="3552298" y="3682013"/>
              <a:ext cx="680552" cy="134190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/>
            <p:cNvCxnSpPr>
              <a:stCxn id="299" idx="0"/>
              <a:endCxn id="296" idx="4"/>
            </p:cNvCxnSpPr>
            <p:nvPr/>
          </p:nvCxnSpPr>
          <p:spPr>
            <a:xfrm flipH="1" flipV="1">
              <a:off x="3317968" y="2581627"/>
              <a:ext cx="208874" cy="243174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/>
            <p:cNvCxnSpPr>
              <a:stCxn id="296" idx="1"/>
              <a:endCxn id="283" idx="4"/>
            </p:cNvCxnSpPr>
            <p:nvPr/>
          </p:nvCxnSpPr>
          <p:spPr>
            <a:xfrm flipH="1" flipV="1">
              <a:off x="3245968" y="1921650"/>
              <a:ext cx="46544" cy="5985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/>
            <p:cNvCxnSpPr>
              <a:stCxn id="290" idx="0"/>
              <a:endCxn id="302" idx="4"/>
            </p:cNvCxnSpPr>
            <p:nvPr/>
          </p:nvCxnSpPr>
          <p:spPr>
            <a:xfrm flipV="1">
              <a:off x="6960914" y="3689168"/>
              <a:ext cx="84641" cy="188994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/>
            <p:cNvCxnSpPr>
              <a:stCxn id="302" idx="3"/>
              <a:endCxn id="301" idx="7"/>
            </p:cNvCxnSpPr>
            <p:nvPr/>
          </p:nvCxnSpPr>
          <p:spPr>
            <a:xfrm flipH="1">
              <a:off x="5572974" y="3678624"/>
              <a:ext cx="1447125" cy="216968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/>
            <p:cNvCxnSpPr>
              <a:stCxn id="301" idx="6"/>
              <a:endCxn id="290" idx="2"/>
            </p:cNvCxnSpPr>
            <p:nvPr/>
          </p:nvCxnSpPr>
          <p:spPr>
            <a:xfrm flipV="1">
              <a:off x="5583518" y="5615109"/>
              <a:ext cx="1341396" cy="25865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/>
            <p:cNvCxnSpPr>
              <a:stCxn id="301" idx="5"/>
              <a:endCxn id="293" idx="1"/>
            </p:cNvCxnSpPr>
            <p:nvPr/>
          </p:nvCxnSpPr>
          <p:spPr>
            <a:xfrm>
              <a:off x="5572974" y="5899217"/>
              <a:ext cx="527898" cy="2444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/>
            <p:cNvCxnSpPr>
              <a:stCxn id="300" idx="0"/>
              <a:endCxn id="295" idx="3"/>
            </p:cNvCxnSpPr>
            <p:nvPr/>
          </p:nvCxnSpPr>
          <p:spPr>
            <a:xfrm flipV="1">
              <a:off x="4268850" y="2871133"/>
              <a:ext cx="382447" cy="7748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/>
            <p:cNvCxnSpPr>
              <a:stCxn id="299" idx="6"/>
              <a:endCxn id="301" idx="2"/>
            </p:cNvCxnSpPr>
            <p:nvPr/>
          </p:nvCxnSpPr>
          <p:spPr>
            <a:xfrm>
              <a:off x="3562842" y="5049372"/>
              <a:ext cx="1948676" cy="8243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/>
            <p:cNvCxnSpPr>
              <a:stCxn id="288" idx="6"/>
              <a:endCxn id="299" idx="2"/>
            </p:cNvCxnSpPr>
            <p:nvPr/>
          </p:nvCxnSpPr>
          <p:spPr>
            <a:xfrm>
              <a:off x="2723516" y="4804810"/>
              <a:ext cx="767326" cy="2445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/>
            <p:cNvCxnSpPr>
              <a:stCxn id="291" idx="7"/>
              <a:endCxn id="299" idx="3"/>
            </p:cNvCxnSpPr>
            <p:nvPr/>
          </p:nvCxnSpPr>
          <p:spPr>
            <a:xfrm flipV="1">
              <a:off x="3271424" y="5074828"/>
              <a:ext cx="229962" cy="510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/>
            <p:cNvCxnSpPr>
              <a:stCxn id="292" idx="0"/>
              <a:endCxn id="299" idx="5"/>
            </p:cNvCxnSpPr>
            <p:nvPr/>
          </p:nvCxnSpPr>
          <p:spPr>
            <a:xfrm flipH="1" flipV="1">
              <a:off x="3552298" y="5074828"/>
              <a:ext cx="539139" cy="10587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/>
            <p:cNvCxnSpPr>
              <a:stCxn id="292" idx="7"/>
              <a:endCxn id="301" idx="2"/>
            </p:cNvCxnSpPr>
            <p:nvPr/>
          </p:nvCxnSpPr>
          <p:spPr>
            <a:xfrm flipV="1">
              <a:off x="4116893" y="5873761"/>
              <a:ext cx="1394625" cy="2703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弧形 19"/>
          <p:cNvSpPr/>
          <p:nvPr/>
        </p:nvSpPr>
        <p:spPr>
          <a:xfrm rot="20632431" flipV="1">
            <a:off x="1533924" y="3340326"/>
            <a:ext cx="7156632" cy="1265285"/>
          </a:xfrm>
          <a:prstGeom prst="arc">
            <a:avLst>
              <a:gd name="adj1" fmla="val 10167527"/>
              <a:gd name="adj2" fmla="val 685371"/>
            </a:avLst>
          </a:prstGeom>
          <a:ln w="3810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755471" y="3308229"/>
            <a:ext cx="7276086" cy="2243104"/>
          </a:xfrm>
          <a:prstGeom prst="roundRect">
            <a:avLst/>
          </a:prstGeom>
          <a:solidFill>
            <a:srgbClr val="292130"/>
          </a:solidFill>
          <a:ln>
            <a:noFill/>
          </a:ln>
          <a:effectLst>
            <a:outerShdw blurRad="381000" dist="127000" dir="2700000" algn="tl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" b="62052"/>
          <a:stretch/>
        </p:blipFill>
        <p:spPr>
          <a:xfrm>
            <a:off x="7170570" y="1096335"/>
            <a:ext cx="3264701" cy="160351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55471" y="3089231"/>
            <a:ext cx="72760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基于微信的国际交流处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 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服务系统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2134315">
            <a:off x="8990268" y="4647225"/>
            <a:ext cx="635220" cy="547603"/>
          </a:xfrm>
          <a:prstGeom prst="triangle">
            <a:avLst/>
          </a:prstGeom>
          <a:solidFill>
            <a:srgbClr val="A06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2600000">
            <a:off x="11295439" y="3436548"/>
            <a:ext cx="217432" cy="187441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460079">
            <a:off x="7194944" y="2466216"/>
            <a:ext cx="418855" cy="361082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460079">
            <a:off x="11245693" y="3027703"/>
            <a:ext cx="367304" cy="316641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9914774">
            <a:off x="4686869" y="2644731"/>
            <a:ext cx="332476" cy="286616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7123616">
            <a:off x="4031231" y="3079537"/>
            <a:ext cx="239005" cy="266033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215337">
            <a:off x="9448620" y="4873327"/>
            <a:ext cx="440305" cy="379573"/>
          </a:xfrm>
          <a:prstGeom prst="triangle">
            <a:avLst/>
          </a:prstGeom>
          <a:solidFill>
            <a:srgbClr val="A35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Rameses B - Moonligh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881006" y="370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7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7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404" dur="10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-21600000">
                                      <p:cBhvr>
                                        <p:cTn id="411" dur="8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2" presetID="22" presetClass="entr" presetSubtype="2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2" presetClass="entr" presetSubtype="2" fill="hold" grpId="0" nodeType="withEffect">
                                  <p:stCondLst>
                                    <p:cond delay="1175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22" presetClass="entr" presetSubtype="8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2" presetClass="entr" presetSubtype="9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2" presetClass="entr" presetSubtype="1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0" presetID="2" presetClass="entr" presetSubtype="1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2" presetClass="entr" presetSubtype="3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8" presetID="2" presetClass="entr" presetSubtype="3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2" presetID="2" presetClass="entr" presetSubtype="4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2" presetClass="entr" presetSubtype="4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0" presetID="42" presetClass="entr" presetSubtype="0" fill="hold" grpId="0" nodeType="withEffect">
                                  <p:stCondLst>
                                    <p:cond delay="13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6" grpId="0" animBg="1"/>
      <p:bldP spid="26" grpId="1" animBg="1"/>
      <p:bldP spid="20" grpId="0" animBg="1"/>
      <p:bldP spid="9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0" y="0"/>
            <a:ext cx="12286904" cy="6933363"/>
            <a:chOff x="-716" y="-1"/>
            <a:chExt cx="12286904" cy="6933363"/>
          </a:xfrm>
        </p:grpSpPr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5099876" y="1339170"/>
            <a:ext cx="1788065" cy="1362203"/>
            <a:chOff x="9738510" y="1008850"/>
            <a:chExt cx="1788065" cy="1362203"/>
          </a:xfrm>
        </p:grpSpPr>
        <p:pic>
          <p:nvPicPr>
            <p:cNvPr id="426" name="图片 4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100" y="1008850"/>
              <a:ext cx="1363568" cy="1362203"/>
            </a:xfrm>
            <a:prstGeom prst="rect">
              <a:avLst/>
            </a:prstGeom>
          </p:spPr>
        </p:pic>
        <p:sp>
          <p:nvSpPr>
            <p:cNvPr id="430" name="弧形 429"/>
            <p:cNvSpPr/>
            <p:nvPr/>
          </p:nvSpPr>
          <p:spPr>
            <a:xfrm rot="20632431" flipV="1">
              <a:off x="9738510" y="1506525"/>
              <a:ext cx="1788065" cy="474871"/>
            </a:xfrm>
            <a:prstGeom prst="arc">
              <a:avLst>
                <a:gd name="adj1" fmla="val 9998148"/>
                <a:gd name="adj2" fmla="val 770659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25" b="-1265"/>
          <a:stretch/>
        </p:blipFill>
        <p:spPr>
          <a:xfrm>
            <a:off x="2988859" y="3176"/>
            <a:ext cx="2772200" cy="1812924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807212" y="1822528"/>
            <a:ext cx="266610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信息填写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753262" y="2357982"/>
            <a:ext cx="4368801" cy="443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信息填写分为个人信息、奖学金、助学金、学籍表四个模块，每个模块中有该模块所需用户填写的基本信息，后台通过获取用户所填信息可以导出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excel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表格并将其保存到管理员指定位置并以获取到的学号命名。（该功能将于第二阶段实现）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220" name="组合 219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223" name="椭圆 222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4" name="组合 223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225" name="十六角星 224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26" name="组合 225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263" name="椭圆 262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4" name="椭圆 263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5" name="椭圆 264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椭圆 265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7" name="椭圆 266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8" name="椭圆 267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9" name="椭圆 268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0" name="椭圆 269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椭圆 270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椭圆 271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椭圆 272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椭圆 273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5" name="椭圆 274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椭圆 275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椭圆 276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8" name="椭圆 277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9" name="椭圆 278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椭圆 279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椭圆 280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椭圆 281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椭圆 282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椭圆 283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5" name="椭圆 284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椭圆 285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27" name="直接连接符 226"/>
                <p:cNvCxnSpPr>
                  <a:stCxn id="264" idx="4"/>
                  <a:endCxn id="282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/>
                <p:cNvCxnSpPr>
                  <a:stCxn id="263" idx="5"/>
                  <a:endCxn id="282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/>
                <p:cNvCxnSpPr>
                  <a:stCxn id="280" idx="0"/>
                  <a:endCxn id="263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连接符 229"/>
                <p:cNvCxnSpPr>
                  <a:stCxn id="285" idx="3"/>
                  <a:endCxn id="278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/>
                <p:cNvCxnSpPr>
                  <a:stCxn id="268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/>
                <p:cNvCxnSpPr>
                  <a:stCxn id="280" idx="6"/>
                  <a:endCxn id="279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/>
                <p:cNvCxnSpPr>
                  <a:stCxn id="279" idx="0"/>
                  <a:endCxn id="282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/>
                <p:cNvCxnSpPr>
                  <a:stCxn id="271" idx="7"/>
                  <a:endCxn id="280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/>
                <p:cNvCxnSpPr>
                  <a:stCxn id="280" idx="5"/>
                  <a:endCxn id="284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/>
                <p:cNvCxnSpPr>
                  <a:stCxn id="282" idx="7"/>
                  <a:endCxn id="265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/>
                <p:cNvCxnSpPr>
                  <a:stCxn id="282" idx="6"/>
                  <a:endCxn id="266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/>
                <p:cNvCxnSpPr>
                  <a:stCxn id="280" idx="7"/>
                  <a:endCxn id="282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/>
                <p:cNvCxnSpPr>
                  <a:stCxn id="282" idx="5"/>
                  <a:endCxn id="281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/>
                <p:cNvCxnSpPr>
                  <a:stCxn id="279" idx="6"/>
                  <a:endCxn id="281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/>
                <p:cNvCxnSpPr>
                  <a:stCxn id="281" idx="3"/>
                  <a:endCxn id="285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/>
                <p:cNvCxnSpPr>
                  <a:stCxn id="281" idx="0"/>
                  <a:endCxn id="266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/>
                <p:cNvCxnSpPr>
                  <a:stCxn id="281" idx="5"/>
                  <a:endCxn id="286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/>
                <p:cNvCxnSpPr>
                  <a:stCxn id="286" idx="0"/>
                  <a:endCxn id="266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/>
                <p:cNvCxnSpPr>
                  <a:stCxn id="286" idx="7"/>
                  <a:endCxn id="269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连接符 245"/>
                <p:cNvCxnSpPr>
                  <a:stCxn id="273" idx="1"/>
                  <a:endCxn id="286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/>
                <p:cNvCxnSpPr>
                  <a:stCxn id="279" idx="4"/>
                  <a:endCxn id="285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/>
                <p:cNvCxnSpPr>
                  <a:stCxn id="284" idx="5"/>
                  <a:endCxn id="285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/>
                <p:cNvCxnSpPr>
                  <a:stCxn id="271" idx="5"/>
                  <a:endCxn id="283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>
                  <a:stCxn id="283" idx="7"/>
                  <a:endCxn id="284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>
                  <a:stCxn id="283" idx="0"/>
                  <a:endCxn id="280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/>
                <p:cNvCxnSpPr>
                  <a:stCxn id="280" idx="1"/>
                  <a:endCxn id="267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/>
                <p:cNvCxnSpPr>
                  <a:stCxn id="274" idx="0"/>
                  <a:endCxn id="286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/>
                <p:cNvCxnSpPr>
                  <a:stCxn id="286" idx="3"/>
                  <a:endCxn id="285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/>
                <p:cNvCxnSpPr>
                  <a:stCxn id="285" idx="6"/>
                  <a:endCxn id="274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/>
                <p:cNvCxnSpPr>
                  <a:stCxn id="285" idx="5"/>
                  <a:endCxn id="277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/>
                <p:cNvCxnSpPr>
                  <a:stCxn id="284" idx="0"/>
                  <a:endCxn id="279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>
                  <a:stCxn id="283" idx="6"/>
                  <a:endCxn id="285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/>
                <p:cNvCxnSpPr>
                  <a:stCxn id="272" idx="6"/>
                  <a:endCxn id="283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>
                  <a:stCxn id="275" idx="7"/>
                  <a:endCxn id="283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/>
                <p:cNvCxnSpPr>
                  <a:stCxn id="276" idx="0"/>
                  <a:endCxn id="283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/>
                <p:cNvCxnSpPr>
                  <a:stCxn id="276" idx="7"/>
                  <a:endCxn id="285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1" name="文本框 220"/>
            <p:cNvSpPr txBox="1"/>
            <p:nvPr/>
          </p:nvSpPr>
          <p:spPr>
            <a:xfrm>
              <a:off x="6503615" y="1009427"/>
              <a:ext cx="1250829" cy="10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222" name="弧形 221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7" name="文本框 286"/>
          <p:cNvSpPr txBox="1"/>
          <p:nvPr/>
        </p:nvSpPr>
        <p:spPr>
          <a:xfrm>
            <a:off x="1405616" y="187157"/>
            <a:ext cx="3346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信息填写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3" t="11141" r="48817" b="41494"/>
          <a:stretch/>
        </p:blipFill>
        <p:spPr>
          <a:xfrm>
            <a:off x="7796277" y="3198"/>
            <a:ext cx="3510139" cy="6595952"/>
          </a:xfrm>
          <a:prstGeom prst="rect">
            <a:avLst/>
          </a:prstGeom>
          <a:effectLst>
            <a:reflection blurRad="12700" stA="50000" endA="300" endPos="26000" dist="254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46" y="1170552"/>
            <a:ext cx="2735654" cy="44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3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uiExpand="1" build="p"/>
      <p:bldP spid="8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0" y="0"/>
            <a:ext cx="12286904" cy="6933363"/>
            <a:chOff x="-716" y="-1"/>
            <a:chExt cx="12286904" cy="6933363"/>
          </a:xfrm>
        </p:grpSpPr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5099876" y="1339170"/>
            <a:ext cx="1788065" cy="1362203"/>
            <a:chOff x="9738510" y="1008850"/>
            <a:chExt cx="1788065" cy="1362203"/>
          </a:xfrm>
        </p:grpSpPr>
        <p:pic>
          <p:nvPicPr>
            <p:cNvPr id="426" name="图片 4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100" y="1008850"/>
              <a:ext cx="1363568" cy="1362203"/>
            </a:xfrm>
            <a:prstGeom prst="rect">
              <a:avLst/>
            </a:prstGeom>
          </p:spPr>
        </p:pic>
        <p:sp>
          <p:nvSpPr>
            <p:cNvPr id="430" name="弧形 429"/>
            <p:cNvSpPr/>
            <p:nvPr/>
          </p:nvSpPr>
          <p:spPr>
            <a:xfrm rot="20632431" flipV="1">
              <a:off x="9738510" y="1506525"/>
              <a:ext cx="1788065" cy="474871"/>
            </a:xfrm>
            <a:prstGeom prst="arc">
              <a:avLst>
                <a:gd name="adj1" fmla="val 9998148"/>
                <a:gd name="adj2" fmla="val 770659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25" b="-1265"/>
          <a:stretch/>
        </p:blipFill>
        <p:spPr>
          <a:xfrm>
            <a:off x="2988859" y="3176"/>
            <a:ext cx="2772200" cy="1812924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006026" y="1759152"/>
            <a:ext cx="1243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疑难解答</a:t>
            </a:r>
            <a:endParaRPr lang="en-US" altLang="zh-CN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768765" y="2512151"/>
            <a:ext cx="43688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疑难解答界面可以通过搜索框搜索自己不清楚的问题，后台通过自动匹配字段将类似问题显示到用户界面，下面分三个模块，分别是国外、校内、新生专区，用户可以通过点击所感兴趣的专区查看专区中的问题，再下面是常见问题汇总列表，通过点击直接查看答案 </a:t>
            </a:r>
          </a:p>
        </p:txBody>
      </p:sp>
      <p:grpSp>
        <p:nvGrpSpPr>
          <p:cNvPr id="219" name="组合 218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220" name="组合 219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223" name="椭圆 222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4" name="组合 223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225" name="十六角星 224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26" name="组合 225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263" name="椭圆 262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4" name="椭圆 263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5" name="椭圆 264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椭圆 265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7" name="椭圆 266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8" name="椭圆 267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9" name="椭圆 268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0" name="椭圆 269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椭圆 270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椭圆 271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椭圆 272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椭圆 273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5" name="椭圆 274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椭圆 275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椭圆 276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8" name="椭圆 277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9" name="椭圆 278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椭圆 279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椭圆 280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椭圆 281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椭圆 282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椭圆 283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5" name="椭圆 284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椭圆 285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27" name="直接连接符 226"/>
                <p:cNvCxnSpPr>
                  <a:stCxn id="264" idx="4"/>
                  <a:endCxn id="282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/>
                <p:cNvCxnSpPr>
                  <a:stCxn id="263" idx="5"/>
                  <a:endCxn id="282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/>
                <p:cNvCxnSpPr>
                  <a:stCxn id="280" idx="0"/>
                  <a:endCxn id="263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连接符 229"/>
                <p:cNvCxnSpPr>
                  <a:stCxn id="285" idx="3"/>
                  <a:endCxn id="278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/>
                <p:cNvCxnSpPr>
                  <a:stCxn id="268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/>
                <p:cNvCxnSpPr>
                  <a:stCxn id="280" idx="6"/>
                  <a:endCxn id="279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/>
                <p:cNvCxnSpPr>
                  <a:stCxn id="279" idx="0"/>
                  <a:endCxn id="282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/>
                <p:cNvCxnSpPr>
                  <a:stCxn id="271" idx="7"/>
                  <a:endCxn id="280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/>
                <p:cNvCxnSpPr>
                  <a:stCxn id="280" idx="5"/>
                  <a:endCxn id="284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/>
                <p:cNvCxnSpPr>
                  <a:stCxn id="282" idx="7"/>
                  <a:endCxn id="265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/>
                <p:cNvCxnSpPr>
                  <a:stCxn id="282" idx="6"/>
                  <a:endCxn id="266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/>
                <p:cNvCxnSpPr>
                  <a:stCxn id="280" idx="7"/>
                  <a:endCxn id="282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/>
                <p:cNvCxnSpPr>
                  <a:stCxn id="282" idx="5"/>
                  <a:endCxn id="281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/>
                <p:cNvCxnSpPr>
                  <a:stCxn id="279" idx="6"/>
                  <a:endCxn id="281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/>
                <p:cNvCxnSpPr>
                  <a:stCxn id="281" idx="3"/>
                  <a:endCxn id="285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/>
                <p:cNvCxnSpPr>
                  <a:stCxn id="281" idx="0"/>
                  <a:endCxn id="266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/>
                <p:cNvCxnSpPr>
                  <a:stCxn id="281" idx="5"/>
                  <a:endCxn id="286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/>
                <p:cNvCxnSpPr>
                  <a:stCxn id="286" idx="0"/>
                  <a:endCxn id="266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/>
                <p:cNvCxnSpPr>
                  <a:stCxn id="286" idx="7"/>
                  <a:endCxn id="269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连接符 245"/>
                <p:cNvCxnSpPr>
                  <a:stCxn id="273" idx="1"/>
                  <a:endCxn id="286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/>
                <p:cNvCxnSpPr>
                  <a:stCxn id="279" idx="4"/>
                  <a:endCxn id="285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/>
                <p:cNvCxnSpPr>
                  <a:stCxn id="284" idx="5"/>
                  <a:endCxn id="285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/>
                <p:cNvCxnSpPr>
                  <a:stCxn id="271" idx="5"/>
                  <a:endCxn id="283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>
                  <a:stCxn id="283" idx="7"/>
                  <a:endCxn id="284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>
                  <a:stCxn id="283" idx="0"/>
                  <a:endCxn id="280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/>
                <p:cNvCxnSpPr>
                  <a:stCxn id="280" idx="1"/>
                  <a:endCxn id="267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/>
                <p:cNvCxnSpPr>
                  <a:stCxn id="274" idx="0"/>
                  <a:endCxn id="286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/>
                <p:cNvCxnSpPr>
                  <a:stCxn id="286" idx="3"/>
                  <a:endCxn id="285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/>
                <p:cNvCxnSpPr>
                  <a:stCxn id="285" idx="6"/>
                  <a:endCxn id="274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/>
                <p:cNvCxnSpPr>
                  <a:stCxn id="285" idx="5"/>
                  <a:endCxn id="277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/>
                <p:cNvCxnSpPr>
                  <a:stCxn id="284" idx="0"/>
                  <a:endCxn id="279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>
                  <a:stCxn id="283" idx="6"/>
                  <a:endCxn id="285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/>
                <p:cNvCxnSpPr>
                  <a:stCxn id="272" idx="6"/>
                  <a:endCxn id="283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>
                  <a:stCxn id="275" idx="7"/>
                  <a:endCxn id="283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/>
                <p:cNvCxnSpPr>
                  <a:stCxn id="276" idx="0"/>
                  <a:endCxn id="283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/>
                <p:cNvCxnSpPr>
                  <a:stCxn id="276" idx="7"/>
                  <a:endCxn id="285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1" name="文本框 220"/>
            <p:cNvSpPr txBox="1"/>
            <p:nvPr/>
          </p:nvSpPr>
          <p:spPr>
            <a:xfrm>
              <a:off x="6503615" y="1009427"/>
              <a:ext cx="1250829" cy="10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222" name="弧形 221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7" name="文本框 286"/>
          <p:cNvSpPr txBox="1"/>
          <p:nvPr/>
        </p:nvSpPr>
        <p:spPr>
          <a:xfrm>
            <a:off x="1389312" y="267949"/>
            <a:ext cx="3485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疑难解答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3" t="11141" r="48817" b="41494"/>
          <a:stretch/>
        </p:blipFill>
        <p:spPr>
          <a:xfrm>
            <a:off x="7796277" y="3198"/>
            <a:ext cx="3510139" cy="6595952"/>
          </a:xfrm>
          <a:prstGeom prst="rect">
            <a:avLst/>
          </a:prstGeom>
          <a:effectLst>
            <a:reflection blurRad="12700" stA="50000" endA="300" endPos="26000" dist="254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267" y="1162903"/>
            <a:ext cx="2733663" cy="44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22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uiExpand="1" build="p"/>
      <p:bldP spid="8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0" y="0"/>
            <a:ext cx="12286904" cy="6933363"/>
            <a:chOff x="-716" y="-1"/>
            <a:chExt cx="12286904" cy="6933363"/>
          </a:xfrm>
        </p:grpSpPr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5099876" y="1339170"/>
            <a:ext cx="1788065" cy="1362203"/>
            <a:chOff x="9738510" y="1008850"/>
            <a:chExt cx="1788065" cy="1362203"/>
          </a:xfrm>
        </p:grpSpPr>
        <p:pic>
          <p:nvPicPr>
            <p:cNvPr id="426" name="图片 4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100" y="1008850"/>
              <a:ext cx="1363568" cy="1362203"/>
            </a:xfrm>
            <a:prstGeom prst="rect">
              <a:avLst/>
            </a:prstGeom>
          </p:spPr>
        </p:pic>
        <p:sp>
          <p:nvSpPr>
            <p:cNvPr id="430" name="弧形 429"/>
            <p:cNvSpPr/>
            <p:nvPr/>
          </p:nvSpPr>
          <p:spPr>
            <a:xfrm rot="20632431" flipV="1">
              <a:off x="9738510" y="1506525"/>
              <a:ext cx="1788065" cy="474871"/>
            </a:xfrm>
            <a:prstGeom prst="arc">
              <a:avLst>
                <a:gd name="adj1" fmla="val 9998148"/>
                <a:gd name="adj2" fmla="val 770659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25" b="-1265"/>
          <a:stretch/>
        </p:blipFill>
        <p:spPr>
          <a:xfrm>
            <a:off x="2988859" y="3176"/>
            <a:ext cx="2772200" cy="1812924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963774" y="1712299"/>
            <a:ext cx="266610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我的中心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64122" y="2365634"/>
            <a:ext cx="4368801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个人中心分为四个模块，通过微信可以获取到该用户头像以及昵称，我的消息中显示用户所设置的有关国家方面的新闻和通知，消息列表与新闻列表类似，显示信息标题时间以及部分新闻，通过点击跳转到用秀米实现的新闻内容页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220" name="组合 219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223" name="椭圆 222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4" name="组合 223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225" name="十六角星 224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26" name="组合 225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263" name="椭圆 262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4" name="椭圆 263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5" name="椭圆 264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椭圆 265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7" name="椭圆 266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8" name="椭圆 267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9" name="椭圆 268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0" name="椭圆 269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椭圆 270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椭圆 271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椭圆 272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椭圆 273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5" name="椭圆 274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椭圆 275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椭圆 276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8" name="椭圆 277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9" name="椭圆 278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椭圆 279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椭圆 280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椭圆 281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椭圆 282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椭圆 283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5" name="椭圆 284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椭圆 285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27" name="直接连接符 226"/>
                <p:cNvCxnSpPr>
                  <a:stCxn id="264" idx="4"/>
                  <a:endCxn id="282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/>
                <p:cNvCxnSpPr>
                  <a:stCxn id="263" idx="5"/>
                  <a:endCxn id="282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/>
                <p:cNvCxnSpPr>
                  <a:stCxn id="280" idx="0"/>
                  <a:endCxn id="263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连接符 229"/>
                <p:cNvCxnSpPr>
                  <a:stCxn id="285" idx="3"/>
                  <a:endCxn id="278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/>
                <p:cNvCxnSpPr>
                  <a:stCxn id="268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/>
                <p:cNvCxnSpPr>
                  <a:stCxn id="280" idx="6"/>
                  <a:endCxn id="279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/>
                <p:cNvCxnSpPr>
                  <a:stCxn id="279" idx="0"/>
                  <a:endCxn id="282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/>
                <p:cNvCxnSpPr>
                  <a:stCxn id="271" idx="7"/>
                  <a:endCxn id="280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/>
                <p:cNvCxnSpPr>
                  <a:stCxn id="280" idx="5"/>
                  <a:endCxn id="284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/>
                <p:cNvCxnSpPr>
                  <a:stCxn id="282" idx="7"/>
                  <a:endCxn id="265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/>
                <p:cNvCxnSpPr>
                  <a:stCxn id="282" idx="6"/>
                  <a:endCxn id="266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/>
                <p:cNvCxnSpPr>
                  <a:stCxn id="280" idx="7"/>
                  <a:endCxn id="282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/>
                <p:cNvCxnSpPr>
                  <a:stCxn id="282" idx="5"/>
                  <a:endCxn id="281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/>
                <p:cNvCxnSpPr>
                  <a:stCxn id="279" idx="6"/>
                  <a:endCxn id="281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/>
                <p:cNvCxnSpPr>
                  <a:stCxn id="281" idx="3"/>
                  <a:endCxn id="285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/>
                <p:cNvCxnSpPr>
                  <a:stCxn id="281" idx="0"/>
                  <a:endCxn id="266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/>
                <p:cNvCxnSpPr>
                  <a:stCxn id="281" idx="5"/>
                  <a:endCxn id="286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/>
                <p:cNvCxnSpPr>
                  <a:stCxn id="286" idx="0"/>
                  <a:endCxn id="266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/>
                <p:cNvCxnSpPr>
                  <a:stCxn id="286" idx="7"/>
                  <a:endCxn id="269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连接符 245"/>
                <p:cNvCxnSpPr>
                  <a:stCxn id="273" idx="1"/>
                  <a:endCxn id="286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/>
                <p:cNvCxnSpPr>
                  <a:stCxn id="279" idx="4"/>
                  <a:endCxn id="285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/>
                <p:cNvCxnSpPr>
                  <a:stCxn id="284" idx="5"/>
                  <a:endCxn id="285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/>
                <p:cNvCxnSpPr>
                  <a:stCxn id="271" idx="5"/>
                  <a:endCxn id="283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>
                  <a:stCxn id="283" idx="7"/>
                  <a:endCxn id="284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>
                  <a:stCxn id="283" idx="0"/>
                  <a:endCxn id="280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/>
                <p:cNvCxnSpPr>
                  <a:stCxn id="280" idx="1"/>
                  <a:endCxn id="267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/>
                <p:cNvCxnSpPr>
                  <a:stCxn id="274" idx="0"/>
                  <a:endCxn id="286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/>
                <p:cNvCxnSpPr>
                  <a:stCxn id="286" idx="3"/>
                  <a:endCxn id="285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/>
                <p:cNvCxnSpPr>
                  <a:stCxn id="285" idx="6"/>
                  <a:endCxn id="274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/>
                <p:cNvCxnSpPr>
                  <a:stCxn id="285" idx="5"/>
                  <a:endCxn id="277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/>
                <p:cNvCxnSpPr>
                  <a:stCxn id="284" idx="0"/>
                  <a:endCxn id="279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>
                  <a:stCxn id="283" idx="6"/>
                  <a:endCxn id="285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/>
                <p:cNvCxnSpPr>
                  <a:stCxn id="272" idx="6"/>
                  <a:endCxn id="283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>
                  <a:stCxn id="275" idx="7"/>
                  <a:endCxn id="283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/>
                <p:cNvCxnSpPr>
                  <a:stCxn id="276" idx="0"/>
                  <a:endCxn id="283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/>
                <p:cNvCxnSpPr>
                  <a:stCxn id="276" idx="7"/>
                  <a:endCxn id="285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1" name="文本框 220"/>
            <p:cNvSpPr txBox="1"/>
            <p:nvPr/>
          </p:nvSpPr>
          <p:spPr>
            <a:xfrm>
              <a:off x="6503615" y="1009427"/>
              <a:ext cx="1250829" cy="10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222" name="弧形 221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7" name="文本框 286"/>
          <p:cNvSpPr txBox="1"/>
          <p:nvPr/>
        </p:nvSpPr>
        <p:spPr>
          <a:xfrm>
            <a:off x="1329607" y="170974"/>
            <a:ext cx="3485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我的中心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3" t="11141" r="48817" b="41494"/>
          <a:stretch/>
        </p:blipFill>
        <p:spPr>
          <a:xfrm>
            <a:off x="7796277" y="3198"/>
            <a:ext cx="3510139" cy="6595952"/>
          </a:xfrm>
          <a:prstGeom prst="rect">
            <a:avLst/>
          </a:prstGeom>
          <a:effectLst>
            <a:reflection blurRad="12700" stA="50000" endA="300" endPos="26000" dist="254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75" y="1180891"/>
            <a:ext cx="2680892" cy="44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8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uiExpand="1" build="p"/>
      <p:bldP spid="8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0" y="0"/>
            <a:ext cx="12286904" cy="6933363"/>
            <a:chOff x="-716" y="-1"/>
            <a:chExt cx="12286904" cy="6933363"/>
          </a:xfrm>
        </p:grpSpPr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sp>
        <p:nvSpPr>
          <p:cNvPr id="4" name="椭圆 3"/>
          <p:cNvSpPr/>
          <p:nvPr/>
        </p:nvSpPr>
        <p:spPr>
          <a:xfrm>
            <a:off x="-4799547" y="-2011064"/>
            <a:ext cx="11592232" cy="11592232"/>
          </a:xfrm>
          <a:prstGeom prst="ellipse">
            <a:avLst/>
          </a:prstGeom>
          <a:solidFill>
            <a:srgbClr val="292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8" name="十六角星 7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6" name="椭圆 45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椭圆 46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7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0" name="直接连接符 9"/>
                <p:cNvCxnSpPr>
                  <a:stCxn id="47" idx="4"/>
                  <a:endCxn id="65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>
                  <a:stCxn id="46" idx="5"/>
                  <a:endCxn id="65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>
                  <a:stCxn id="63" idx="0"/>
                  <a:endCxn id="46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68" idx="3"/>
                  <a:endCxn id="61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51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62" idx="0"/>
                  <a:endCxn id="65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54" idx="7"/>
                  <a:endCxn id="63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3" idx="5"/>
                  <a:endCxn id="67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65" idx="7"/>
                  <a:endCxn id="48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6"/>
                  <a:endCxn id="49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3" idx="7"/>
                  <a:endCxn id="65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5" idx="5"/>
                  <a:endCxn id="64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2" idx="6"/>
                  <a:endCxn id="64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4" idx="3"/>
                  <a:endCxn id="68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0"/>
                  <a:endCxn id="49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4" idx="5"/>
                  <a:endCxn id="69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9" idx="0"/>
                  <a:endCxn id="49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9" idx="7"/>
                  <a:endCxn id="52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56" idx="1"/>
                  <a:endCxn id="69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62" idx="4"/>
                  <a:endCxn id="68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67" idx="5"/>
                  <a:endCxn id="68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54" idx="5"/>
                  <a:endCxn id="66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6" idx="7"/>
                  <a:endCxn id="67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66" idx="0"/>
                  <a:endCxn id="63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3" idx="1"/>
                  <a:endCxn id="50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57" idx="0"/>
                  <a:endCxn id="69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9" idx="3"/>
                  <a:endCxn id="68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68" idx="6"/>
                  <a:endCxn id="57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68" idx="5"/>
                  <a:endCxn id="60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67" idx="0"/>
                  <a:endCxn id="62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66" idx="6"/>
                  <a:endCxn id="68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55" idx="6"/>
                  <a:endCxn id="66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58" idx="7"/>
                  <a:endCxn id="66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9" idx="0"/>
                  <a:endCxn id="66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59" idx="7"/>
                  <a:endCxn id="68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69"/>
            <p:cNvSpPr txBox="1"/>
            <p:nvPr/>
          </p:nvSpPr>
          <p:spPr>
            <a:xfrm>
              <a:off x="6503615" y="1009427"/>
              <a:ext cx="1250829" cy="72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1397915" y="246311"/>
            <a:ext cx="3495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后台展示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649202" y="574236"/>
            <a:ext cx="3102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完成七个模块的正删改，极力做到组员都写一个模块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7" name="图表 76"/>
          <p:cNvGraphicFramePr/>
          <p:nvPr>
            <p:extLst>
              <p:ext uri="{D42A27DB-BD31-4B8C-83A1-F6EECF244321}">
                <p14:modId xmlns:p14="http://schemas.microsoft.com/office/powerpoint/2010/main" val="1406115493"/>
              </p:ext>
            </p:extLst>
          </p:nvPr>
        </p:nvGraphicFramePr>
        <p:xfrm>
          <a:off x="800052" y="2515985"/>
          <a:ext cx="4916168" cy="3384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89" name="组合 88"/>
          <p:cNvGrpSpPr/>
          <p:nvPr/>
        </p:nvGrpSpPr>
        <p:grpSpPr>
          <a:xfrm>
            <a:off x="5468785" y="682228"/>
            <a:ext cx="2240228" cy="1668059"/>
            <a:chOff x="1533924" y="930142"/>
            <a:chExt cx="7156632" cy="5328780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860" y="1152280"/>
              <a:ext cx="4912502" cy="4907459"/>
            </a:xfrm>
            <a:prstGeom prst="rect">
              <a:avLst/>
            </a:prstGeom>
          </p:spPr>
        </p:pic>
        <p:grpSp>
          <p:nvGrpSpPr>
            <p:cNvPr id="91" name="组合 90"/>
            <p:cNvGrpSpPr/>
            <p:nvPr/>
          </p:nvGrpSpPr>
          <p:grpSpPr>
            <a:xfrm>
              <a:off x="2283301" y="930142"/>
              <a:ext cx="5333787" cy="5328780"/>
              <a:chOff x="2433048" y="1083945"/>
              <a:chExt cx="5333787" cy="5328780"/>
            </a:xfrm>
          </p:grpSpPr>
          <p:sp>
            <p:nvSpPr>
              <p:cNvPr id="93" name="十六角星 92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4" name="组合 93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31" name="椭圆 130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椭圆 136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椭圆 137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2" name="椭圆 141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椭圆 142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4" name="椭圆 143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椭圆 144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椭圆 145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" name="椭圆 147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椭圆 148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椭圆 149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椭圆 150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椭圆 151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椭圆 156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95" name="直接连接符 94"/>
              <p:cNvCxnSpPr>
                <a:stCxn id="132" idx="4"/>
                <a:endCxn id="153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stCxn id="131" idx="5"/>
                <a:endCxn id="153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151" idx="0"/>
                <a:endCxn id="131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156" idx="3"/>
                <a:endCxn id="149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>
                <a:stCxn id="136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151" idx="6"/>
                <a:endCxn id="150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150" idx="0"/>
                <a:endCxn id="153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>
                <a:stCxn id="142" idx="7"/>
                <a:endCxn id="151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151" idx="5"/>
                <a:endCxn id="155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53" idx="7"/>
                <a:endCxn id="133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153" idx="6"/>
                <a:endCxn id="134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151" idx="7"/>
                <a:endCxn id="153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153" idx="5"/>
                <a:endCxn id="152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50" idx="6"/>
                <a:endCxn id="152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>
                <a:stCxn id="152" idx="3"/>
                <a:endCxn id="156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stCxn id="152" idx="0"/>
                <a:endCxn id="134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>
                <a:stCxn id="152" idx="5"/>
                <a:endCxn id="157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>
                <a:stCxn id="157" idx="0"/>
                <a:endCxn id="134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>
                <a:stCxn id="157" idx="7"/>
                <a:endCxn id="137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>
                <a:stCxn id="144" idx="1"/>
                <a:endCxn id="157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>
                <a:stCxn id="150" idx="4"/>
                <a:endCxn id="156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>
                <a:stCxn id="155" idx="5"/>
                <a:endCxn id="156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>
                <a:stCxn id="142" idx="5"/>
                <a:endCxn id="154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>
                <a:stCxn id="154" idx="7"/>
                <a:endCxn id="155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>
                <a:stCxn id="154" idx="0"/>
                <a:endCxn id="151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stCxn id="151" idx="1"/>
                <a:endCxn id="135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>
                <a:stCxn id="145" idx="0"/>
                <a:endCxn id="157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stCxn id="157" idx="3"/>
                <a:endCxn id="156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>
                <a:stCxn id="156" idx="6"/>
                <a:endCxn id="145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>
                <a:stCxn id="156" idx="5"/>
                <a:endCxn id="148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>
                <a:stCxn id="155" idx="0"/>
                <a:endCxn id="150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>
                <a:stCxn id="154" idx="6"/>
                <a:endCxn id="156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>
                <a:stCxn id="143" idx="6"/>
                <a:endCxn id="154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>
                <a:stCxn id="146" idx="7"/>
                <a:endCxn id="154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>
                <a:stCxn id="147" idx="0"/>
                <a:endCxn id="154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>
                <a:stCxn id="147" idx="7"/>
                <a:endCxn id="156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弧形 91"/>
            <p:cNvSpPr/>
            <p:nvPr/>
          </p:nvSpPr>
          <p:spPr>
            <a:xfrm rot="20632431" flipV="1">
              <a:off x="1533924" y="3340326"/>
              <a:ext cx="7156632" cy="1265285"/>
            </a:xfrm>
            <a:prstGeom prst="arc">
              <a:avLst>
                <a:gd name="adj1" fmla="val 10167527"/>
                <a:gd name="adj2" fmla="val 685371"/>
              </a:avLst>
            </a:prstGeom>
            <a:ln w="3810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8" name="图片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12868" y="3140654"/>
            <a:ext cx="652706" cy="652053"/>
          </a:xfrm>
          <a:prstGeom prst="rect">
            <a:avLst/>
          </a:prstGeom>
        </p:spPr>
      </p:pic>
      <p:sp>
        <p:nvSpPr>
          <p:cNvPr id="159" name="文本框 158"/>
          <p:cNvSpPr txBox="1"/>
          <p:nvPr/>
        </p:nvSpPr>
        <p:spPr>
          <a:xfrm>
            <a:off x="8553139" y="2586115"/>
            <a:ext cx="2670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追求编码的规范，后台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代码规范整齐一致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0" name="图片 15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6" t="9861" r="2361" b="59028"/>
          <a:stretch/>
        </p:blipFill>
        <p:spPr>
          <a:xfrm>
            <a:off x="7555367" y="4887848"/>
            <a:ext cx="997772" cy="1006760"/>
          </a:xfrm>
          <a:prstGeom prst="rect">
            <a:avLst/>
          </a:prstGeom>
        </p:spPr>
      </p:pic>
      <p:sp>
        <p:nvSpPr>
          <p:cNvPr id="161" name="文本框 160"/>
          <p:cNvSpPr txBox="1"/>
          <p:nvPr/>
        </p:nvSpPr>
        <p:spPr>
          <a:xfrm>
            <a:off x="8553139" y="4700009"/>
            <a:ext cx="2897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经过数百次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的测试，极力避免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2" name="图片 1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67" y="2637236"/>
            <a:ext cx="6444431" cy="38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044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7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39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  <p:bldGraphic spid="77" grpId="0" uiExpand="1">
        <p:bldSub>
          <a:bldChart bld="category"/>
        </p:bldSub>
      </p:bldGraphic>
      <p:bldP spid="159" grpId="0" build="p"/>
      <p:bldP spid="16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39710" r="22898" b="27623"/>
          <a:stretch/>
        </p:blipFill>
        <p:spPr>
          <a:xfrm>
            <a:off x="-82810" y="-22792"/>
            <a:ext cx="12359149" cy="7462684"/>
          </a:xfrm>
          <a:prstGeom prst="rect">
            <a:avLst/>
          </a:prstGeom>
        </p:spPr>
      </p:pic>
      <p:sp>
        <p:nvSpPr>
          <p:cNvPr id="224" name="直角三角形 223"/>
          <p:cNvSpPr/>
          <p:nvPr/>
        </p:nvSpPr>
        <p:spPr>
          <a:xfrm rot="21519543">
            <a:off x="1638816" y="913392"/>
            <a:ext cx="3810000" cy="3747508"/>
          </a:xfrm>
          <a:prstGeom prst="rtTriangle">
            <a:avLst/>
          </a:prstGeom>
          <a:solidFill>
            <a:srgbClr val="91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直角三角形 97"/>
          <p:cNvSpPr/>
          <p:nvPr/>
        </p:nvSpPr>
        <p:spPr>
          <a:xfrm rot="21073737">
            <a:off x="1601231" y="366083"/>
            <a:ext cx="5008583" cy="5591969"/>
          </a:xfrm>
          <a:prstGeom prst="rtTriangle">
            <a:avLst/>
          </a:prstGeom>
          <a:solidFill>
            <a:srgbClr val="91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直角三角形 98"/>
          <p:cNvSpPr/>
          <p:nvPr/>
        </p:nvSpPr>
        <p:spPr>
          <a:xfrm rot="21025284">
            <a:off x="1747827" y="605447"/>
            <a:ext cx="5008583" cy="5680577"/>
          </a:xfrm>
          <a:prstGeom prst="rtTriangle">
            <a:avLst/>
          </a:prstGeom>
          <a:solidFill>
            <a:srgbClr val="A35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t="1747" b="6467"/>
          <a:stretch>
            <a:fillRect/>
          </a:stretch>
        </p:blipFill>
        <p:spPr>
          <a:xfrm rot="21519543">
            <a:off x="1417743" y="1079062"/>
            <a:ext cx="5768130" cy="5309776"/>
          </a:xfrm>
          <a:custGeom>
            <a:avLst/>
            <a:gdLst>
              <a:gd name="connsiteX0" fmla="*/ 0 w 5768130"/>
              <a:gd name="connsiteY0" fmla="*/ 0 h 5309776"/>
              <a:gd name="connsiteX1" fmla="*/ 5768130 w 5768130"/>
              <a:gd name="connsiteY1" fmla="*/ 4390292 h 5309776"/>
              <a:gd name="connsiteX2" fmla="*/ 1030534 w 5768130"/>
              <a:gd name="connsiteY2" fmla="*/ 5309776 h 530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8130" h="5309776">
                <a:moveTo>
                  <a:pt x="0" y="0"/>
                </a:moveTo>
                <a:lnTo>
                  <a:pt x="5768130" y="4390292"/>
                </a:lnTo>
                <a:lnTo>
                  <a:pt x="1030534" y="5309776"/>
                </a:lnTo>
                <a:close/>
              </a:path>
            </a:pathLst>
          </a:custGeom>
        </p:spPr>
      </p:pic>
      <p:sp>
        <p:nvSpPr>
          <p:cNvPr id="93" name="等腰三角形 92"/>
          <p:cNvSpPr/>
          <p:nvPr/>
        </p:nvSpPr>
        <p:spPr>
          <a:xfrm rot="3361735">
            <a:off x="1309174" y="5385905"/>
            <a:ext cx="507618" cy="437602"/>
          </a:xfrm>
          <a:prstGeom prst="triangle">
            <a:avLst/>
          </a:prstGeom>
          <a:solidFill>
            <a:srgbClr val="66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12600000">
            <a:off x="323296" y="1995188"/>
            <a:ext cx="312895" cy="269737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460079">
            <a:off x="2499311" y="786094"/>
            <a:ext cx="512722" cy="442001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3462722" y="1060515"/>
            <a:ext cx="715833" cy="508088"/>
            <a:chOff x="9983413" y="3245182"/>
            <a:chExt cx="1873726" cy="1329944"/>
          </a:xfrm>
        </p:grpSpPr>
        <p:sp>
          <p:nvSpPr>
            <p:cNvPr id="108" name="椭圆 107"/>
            <p:cNvSpPr/>
            <p:nvPr/>
          </p:nvSpPr>
          <p:spPr>
            <a:xfrm>
              <a:off x="10266593" y="3245182"/>
              <a:ext cx="1329944" cy="1329944"/>
            </a:xfrm>
            <a:prstGeom prst="ellipse">
              <a:avLst/>
            </a:prstGeom>
            <a:solidFill>
              <a:srgbClr val="463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0129" y="3562167"/>
              <a:ext cx="722872" cy="695973"/>
            </a:xfrm>
            <a:prstGeom prst="rect">
              <a:avLst/>
            </a:prstGeom>
          </p:spPr>
        </p:pic>
        <p:sp>
          <p:nvSpPr>
            <p:cNvPr id="110" name="弧形 109"/>
            <p:cNvSpPr/>
            <p:nvPr/>
          </p:nvSpPr>
          <p:spPr>
            <a:xfrm rot="161937">
              <a:off x="9983413" y="3802783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3" name="文本框 112"/>
          <p:cNvSpPr txBox="1"/>
          <p:nvPr/>
        </p:nvSpPr>
        <p:spPr>
          <a:xfrm>
            <a:off x="4442813" y="403412"/>
            <a:ext cx="3740637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文档展示</a:t>
            </a:r>
            <a:endParaRPr lang="en-US" altLang="zh-CN" sz="6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10696630" y="567090"/>
            <a:ext cx="1128590" cy="879046"/>
            <a:chOff x="5896029" y="567090"/>
            <a:chExt cx="2542304" cy="1980172"/>
          </a:xfrm>
        </p:grpSpPr>
        <p:grpSp>
          <p:nvGrpSpPr>
            <p:cNvPr id="116" name="组合 115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19" name="椭圆 118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0" name="组合 119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21" name="十六角星 120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2" name="组合 121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62" name="椭圆 161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椭圆 162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4" name="椭圆 163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椭圆 164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椭圆 165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7" name="椭圆 166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8" name="椭圆 167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9" name="椭圆 168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椭圆 169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椭圆 170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2" name="椭圆 171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椭圆 172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4" name="椭圆 173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5" name="椭圆 174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6" name="椭圆 175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7" name="椭圆 176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8" name="椭圆 177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9" name="椭圆 178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椭圆 179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椭圆 180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2" name="椭圆 181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椭圆 182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椭圆 183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5" name="椭圆 184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23" name="直接连接符 122"/>
                <p:cNvCxnSpPr>
                  <a:stCxn id="163" idx="4"/>
                  <a:endCxn id="181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/>
                <p:cNvCxnSpPr>
                  <a:stCxn id="162" idx="5"/>
                  <a:endCxn id="181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/>
                <p:cNvCxnSpPr>
                  <a:stCxn id="179" idx="0"/>
                  <a:endCxn id="162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/>
                <p:cNvCxnSpPr>
                  <a:stCxn id="184" idx="3"/>
                  <a:endCxn id="177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>
                  <a:stCxn id="167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>
                  <a:stCxn id="179" idx="6"/>
                  <a:endCxn id="178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>
                  <a:stCxn id="178" idx="0"/>
                  <a:endCxn id="181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>
                  <a:stCxn id="170" idx="7"/>
                  <a:endCxn id="179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/>
                <p:cNvCxnSpPr>
                  <a:stCxn id="179" idx="5"/>
                  <a:endCxn id="183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>
                  <a:stCxn id="181" idx="7"/>
                  <a:endCxn id="164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/>
                <p:cNvCxnSpPr>
                  <a:stCxn id="181" idx="6"/>
                  <a:endCxn id="165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/>
                <p:cNvCxnSpPr>
                  <a:stCxn id="179" idx="7"/>
                  <a:endCxn id="181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/>
                <p:cNvCxnSpPr>
                  <a:stCxn id="181" idx="5"/>
                  <a:endCxn id="180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/>
                <p:cNvCxnSpPr>
                  <a:stCxn id="178" idx="6"/>
                  <a:endCxn id="180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>
                  <a:stCxn id="180" idx="3"/>
                  <a:endCxn id="184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/>
                <p:cNvCxnSpPr>
                  <a:stCxn id="180" idx="0"/>
                  <a:endCxn id="165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/>
                <p:cNvCxnSpPr>
                  <a:stCxn id="180" idx="5"/>
                  <a:endCxn id="185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>
                  <a:stCxn id="185" idx="0"/>
                  <a:endCxn id="165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/>
                <p:cNvCxnSpPr>
                  <a:stCxn id="185" idx="7"/>
                  <a:endCxn id="168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>
                  <a:stCxn id="172" idx="1"/>
                  <a:endCxn id="185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>
                  <a:stCxn id="178" idx="4"/>
                  <a:endCxn id="184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>
                  <a:stCxn id="183" idx="5"/>
                  <a:endCxn id="184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>
                  <a:stCxn id="170" idx="5"/>
                  <a:endCxn id="182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/>
                <p:cNvCxnSpPr>
                  <a:stCxn id="182" idx="7"/>
                  <a:endCxn id="183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/>
                <p:cNvCxnSpPr>
                  <a:stCxn id="182" idx="0"/>
                  <a:endCxn id="179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/>
                <p:cNvCxnSpPr>
                  <a:stCxn id="179" idx="1"/>
                  <a:endCxn id="166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>
                  <a:stCxn id="173" idx="0"/>
                  <a:endCxn id="185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/>
                <p:cNvCxnSpPr>
                  <a:stCxn id="185" idx="3"/>
                  <a:endCxn id="184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>
                  <a:stCxn id="184" idx="6"/>
                  <a:endCxn id="173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>
                  <a:stCxn id="184" idx="5"/>
                  <a:endCxn id="176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/>
                <p:cNvCxnSpPr>
                  <a:stCxn id="183" idx="0"/>
                  <a:endCxn id="178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>
                  <a:stCxn id="182" idx="6"/>
                  <a:endCxn id="184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>
                  <a:stCxn id="171" idx="6"/>
                  <a:endCxn id="182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/>
                <p:cNvCxnSpPr>
                  <a:stCxn id="174" idx="7"/>
                  <a:endCxn id="182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/>
                <p:cNvCxnSpPr>
                  <a:stCxn id="175" idx="0"/>
                  <a:endCxn id="182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/>
                <p:cNvCxnSpPr>
                  <a:stCxn id="175" idx="7"/>
                  <a:endCxn id="184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7" name="文本框 116"/>
            <p:cNvSpPr txBox="1"/>
            <p:nvPr/>
          </p:nvSpPr>
          <p:spPr>
            <a:xfrm>
              <a:off x="6610899" y="1009427"/>
              <a:ext cx="1107126" cy="72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18" name="弧形 117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440" y="2336837"/>
            <a:ext cx="5167311" cy="36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14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1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0800000">
                                      <p:cBhvr>
                                        <p:cTn id="2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9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98" grpId="0" animBg="1"/>
      <p:bldP spid="99" grpId="0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1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sp>
        <p:nvSpPr>
          <p:cNvPr id="21" name="椭圆 20"/>
          <p:cNvSpPr/>
          <p:nvPr/>
        </p:nvSpPr>
        <p:spPr>
          <a:xfrm>
            <a:off x="4516080" y="1862087"/>
            <a:ext cx="3186395" cy="3186395"/>
          </a:xfrm>
          <a:prstGeom prst="ellipse">
            <a:avLst/>
          </a:prstGeom>
          <a:solidFill>
            <a:srgbClr val="292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4752623" y="414967"/>
            <a:ext cx="2666101" cy="505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0" b="1" dirty="0" smtClean="0">
                <a:solidFill>
                  <a:srgbClr val="9D8199">
                    <a:alpha val="60000"/>
                  </a:srgb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</a:p>
        </p:txBody>
      </p:sp>
      <p:sp>
        <p:nvSpPr>
          <p:cNvPr id="141" name="文本框 140"/>
          <p:cNvSpPr txBox="1"/>
          <p:nvPr/>
        </p:nvSpPr>
        <p:spPr>
          <a:xfrm rot="20539675">
            <a:off x="4780745" y="2602719"/>
            <a:ext cx="2666101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84044" y="4216658"/>
            <a:ext cx="4513257" cy="3360541"/>
            <a:chOff x="1533924" y="930142"/>
            <a:chExt cx="7156632" cy="5328780"/>
          </a:xfrm>
        </p:grpSpPr>
        <p:pic>
          <p:nvPicPr>
            <p:cNvPr id="142" name="图片 1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860" y="1152280"/>
              <a:ext cx="4912502" cy="4907459"/>
            </a:xfrm>
            <a:prstGeom prst="rect">
              <a:avLst/>
            </a:prstGeom>
          </p:spPr>
        </p:pic>
        <p:grpSp>
          <p:nvGrpSpPr>
            <p:cNvPr id="147" name="组合 146"/>
            <p:cNvGrpSpPr/>
            <p:nvPr/>
          </p:nvGrpSpPr>
          <p:grpSpPr>
            <a:xfrm>
              <a:off x="2283301" y="930142"/>
              <a:ext cx="5333787" cy="5328780"/>
              <a:chOff x="2433048" y="1083945"/>
              <a:chExt cx="5333787" cy="5328780"/>
            </a:xfrm>
          </p:grpSpPr>
          <p:sp>
            <p:nvSpPr>
              <p:cNvPr id="148" name="十六角星 147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9" name="组合 148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86" name="椭圆 185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椭圆 186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椭圆 187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椭圆 193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椭圆 194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椭圆 195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椭圆 196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0" name="椭圆 199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" name="椭圆 200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椭圆 201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椭圆 202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4" name="椭圆 203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椭圆 204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" name="椭圆 205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50" name="直接连接符 149"/>
              <p:cNvCxnSpPr>
                <a:stCxn id="187" idx="4"/>
                <a:endCxn id="205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>
                <a:stCxn id="186" idx="5"/>
                <a:endCxn id="205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>
                <a:stCxn id="203" idx="0"/>
                <a:endCxn id="186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>
                <a:stCxn id="208" idx="3"/>
                <a:endCxn id="201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>
                <a:stCxn id="191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>
                <a:stCxn id="203" idx="6"/>
                <a:endCxn id="202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>
                <a:stCxn id="202" idx="0"/>
                <a:endCxn id="205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>
                <a:stCxn id="194" idx="7"/>
                <a:endCxn id="203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>
                <a:stCxn id="203" idx="5"/>
                <a:endCxn id="207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>
                <a:stCxn id="205" idx="7"/>
                <a:endCxn id="188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>
                <a:stCxn id="205" idx="6"/>
                <a:endCxn id="189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>
                <a:stCxn id="203" idx="7"/>
                <a:endCxn id="205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>
                <a:stCxn id="205" idx="5"/>
                <a:endCxn id="204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>
                <a:stCxn id="202" idx="6"/>
                <a:endCxn id="204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>
                <a:stCxn id="204" idx="3"/>
                <a:endCxn id="208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>
                <a:stCxn id="204" idx="0"/>
                <a:endCxn id="189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>
                <a:stCxn id="204" idx="5"/>
                <a:endCxn id="209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>
                <a:stCxn id="209" idx="0"/>
                <a:endCxn id="189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>
                <a:stCxn id="209" idx="7"/>
                <a:endCxn id="192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>
                <a:stCxn id="196" idx="1"/>
                <a:endCxn id="209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>
                <a:stCxn id="202" idx="4"/>
                <a:endCxn id="208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>
                <a:stCxn id="207" idx="5"/>
                <a:endCxn id="208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>
                <a:stCxn id="194" idx="5"/>
                <a:endCxn id="206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>
                <a:stCxn id="206" idx="7"/>
                <a:endCxn id="207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>
                <a:stCxn id="206" idx="0"/>
                <a:endCxn id="203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>
                <a:stCxn id="203" idx="1"/>
                <a:endCxn id="190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>
                <a:stCxn id="197" idx="0"/>
                <a:endCxn id="209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>
                <a:stCxn id="209" idx="3"/>
                <a:endCxn id="208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>
                <a:stCxn id="208" idx="6"/>
                <a:endCxn id="197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>
                <a:stCxn id="208" idx="5"/>
                <a:endCxn id="200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>
                <a:stCxn id="207" idx="0"/>
                <a:endCxn id="202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>
                <a:stCxn id="206" idx="6"/>
                <a:endCxn id="208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>
                <a:stCxn id="195" idx="6"/>
                <a:endCxn id="206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>
                <a:stCxn id="198" idx="7"/>
                <a:endCxn id="206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>
                <a:stCxn id="199" idx="0"/>
                <a:endCxn id="206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>
                <a:stCxn id="199" idx="7"/>
                <a:endCxn id="208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0" name="弧形 209"/>
            <p:cNvSpPr/>
            <p:nvPr/>
          </p:nvSpPr>
          <p:spPr>
            <a:xfrm rot="20632431" flipV="1">
              <a:off x="1533924" y="3340326"/>
              <a:ext cx="7156632" cy="1265285"/>
            </a:xfrm>
            <a:prstGeom prst="arc">
              <a:avLst>
                <a:gd name="adj1" fmla="val 10167527"/>
                <a:gd name="adj2" fmla="val 685371"/>
              </a:avLst>
            </a:prstGeom>
            <a:ln w="3810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8" y="606888"/>
            <a:ext cx="1102834" cy="11017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10668242" y="2313512"/>
            <a:ext cx="684586" cy="67010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84059" y="586149"/>
            <a:ext cx="736125" cy="720554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19" y="3432320"/>
            <a:ext cx="736125" cy="72055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016954" y="2829185"/>
            <a:ext cx="881589" cy="801826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 flipH="1" flipV="1">
            <a:off x="10587527" y="392367"/>
            <a:ext cx="986339" cy="1120633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27" y="4529097"/>
            <a:ext cx="457832" cy="49326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6" y="5227165"/>
            <a:ext cx="1439600" cy="130994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85" y="5232934"/>
            <a:ext cx="440941" cy="401228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4475581" y="2630152"/>
            <a:ext cx="440941" cy="401228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3772739" y="2639384"/>
            <a:ext cx="333383" cy="303357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50" y="4383403"/>
            <a:ext cx="362570" cy="329916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3500861" y="5225749"/>
            <a:ext cx="307589" cy="27988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70" y="1735376"/>
            <a:ext cx="1317543" cy="1198883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V="1">
            <a:off x="10200738" y="2557784"/>
            <a:ext cx="374693" cy="340948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9750249" y="2352068"/>
            <a:ext cx="309225" cy="2813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9" y="4365252"/>
            <a:ext cx="991088" cy="633548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7562468" y="1223023"/>
            <a:ext cx="330661" cy="307484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567" y="2473348"/>
            <a:ext cx="438301" cy="280182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635246" y="1796175"/>
            <a:ext cx="331754" cy="212072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165964" y="2263946"/>
            <a:ext cx="331754" cy="21207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04" y="4946290"/>
            <a:ext cx="791225" cy="91332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1408803" y="1985352"/>
            <a:ext cx="186406" cy="215172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39490" y="4911510"/>
            <a:ext cx="293886" cy="3392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V="1">
            <a:off x="2156282" y="3356958"/>
            <a:ext cx="503622" cy="852693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V="1">
            <a:off x="2850688" y="6242859"/>
            <a:ext cx="156549" cy="265056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67" y="1554654"/>
            <a:ext cx="601090" cy="69384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6" y="5441933"/>
            <a:ext cx="718405" cy="65892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15" y="4507078"/>
            <a:ext cx="296125" cy="327003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797519" y="4034190"/>
            <a:ext cx="248744" cy="274681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54224" y="5666220"/>
            <a:ext cx="248744" cy="274681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53" y="4728193"/>
            <a:ext cx="706250" cy="779893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411" y="1586720"/>
            <a:ext cx="301247" cy="332659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555" y="1950958"/>
            <a:ext cx="266040" cy="293781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H="1">
            <a:off x="3952446" y="4670294"/>
            <a:ext cx="194143" cy="214387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H="1">
            <a:off x="10555812" y="2271986"/>
            <a:ext cx="194143" cy="214387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H="1">
            <a:off x="9198641" y="1093031"/>
            <a:ext cx="194143" cy="214387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 flipH="1">
            <a:off x="9989610" y="1845838"/>
            <a:ext cx="143736" cy="158724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 flipH="1">
            <a:off x="9808719" y="2746967"/>
            <a:ext cx="160998" cy="177786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 flipH="1">
            <a:off x="8969274" y="2917281"/>
            <a:ext cx="135243" cy="149345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213107" y="4371215"/>
            <a:ext cx="161668" cy="148284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605657" y="3651208"/>
            <a:ext cx="138269" cy="152687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H="1">
            <a:off x="3914016" y="3247554"/>
            <a:ext cx="161635" cy="178490"/>
          </a:xfrm>
          <a:prstGeom prst="rect">
            <a:avLst/>
          </a:prstGeom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07811" y="1749904"/>
            <a:ext cx="158409" cy="144143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V="1">
            <a:off x="9550688" y="3767298"/>
            <a:ext cx="167027" cy="151985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8938214" y="3583464"/>
            <a:ext cx="164742" cy="149906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H="1">
            <a:off x="3954247" y="5636686"/>
            <a:ext cx="126871" cy="140100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H="1">
            <a:off x="2544835" y="5687034"/>
            <a:ext cx="115428" cy="127464"/>
          </a:xfrm>
          <a:prstGeom prst="rect">
            <a:avLst/>
          </a:prstGeom>
        </p:spPr>
      </p:pic>
      <p:sp>
        <p:nvSpPr>
          <p:cNvPr id="143" name="文本框 142"/>
          <p:cNvSpPr txBox="1"/>
          <p:nvPr/>
        </p:nvSpPr>
        <p:spPr>
          <a:xfrm>
            <a:off x="4381780" y="5348381"/>
            <a:ext cx="3428440" cy="30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8" y="5896929"/>
            <a:ext cx="896982" cy="878008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88349" y="1568060"/>
            <a:ext cx="486595" cy="44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41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6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6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21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2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25" dur="1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2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29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31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33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35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37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39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41" dur="1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43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45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47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49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51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53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55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57" dur="1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59" dur="1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61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63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65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167" dur="1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1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1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1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1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1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1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1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1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69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71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73" dur="1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7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77" dur="1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79" dur="1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81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83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85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8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8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91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9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95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9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9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01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03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05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07" dur="1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09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0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11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2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13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15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6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17" dur="1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8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4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7" presetClass="entr" presetSubtype="0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325"/>
                                    </p:cond>
                                  </p:end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40" grpId="0"/>
      <p:bldP spid="141" grpId="0" uiExpand="1" build="p"/>
      <p:bldP spid="1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72377" r="22898" b="-3078"/>
          <a:stretch/>
        </p:blipFill>
        <p:spPr>
          <a:xfrm>
            <a:off x="-88491" y="-28654"/>
            <a:ext cx="12359149" cy="7013527"/>
          </a:xfrm>
          <a:prstGeom prst="rect">
            <a:avLst/>
          </a:prstGeom>
        </p:spPr>
      </p:pic>
      <p:grpSp>
        <p:nvGrpSpPr>
          <p:cNvPr id="250" name="组合 249"/>
          <p:cNvGrpSpPr/>
          <p:nvPr/>
        </p:nvGrpSpPr>
        <p:grpSpPr>
          <a:xfrm>
            <a:off x="371833" y="4743907"/>
            <a:ext cx="1575636" cy="1574157"/>
            <a:chOff x="1308745" y="2394284"/>
            <a:chExt cx="2326780" cy="2324596"/>
          </a:xfrm>
        </p:grpSpPr>
        <p:pic>
          <p:nvPicPr>
            <p:cNvPr id="251" name="图片 2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252" name="组合 251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253" name="十六角星 252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291" name="椭圆 290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椭圆 291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3" name="椭圆 292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4" name="椭圆 293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椭圆 294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6" name="椭圆 295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7" name="椭圆 296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椭圆 297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9" name="椭圆 298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0" name="椭圆 299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椭圆 300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2" name="椭圆 301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3" name="椭圆 302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椭圆 303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椭圆 304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椭圆 305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椭圆 306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椭圆 307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椭圆 308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椭圆 309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椭圆 310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椭圆 311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椭圆 312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椭圆 313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55" name="直接连接符 254"/>
              <p:cNvCxnSpPr>
                <a:stCxn id="292" idx="4"/>
                <a:endCxn id="310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>
                <a:stCxn id="291" idx="5"/>
                <a:endCxn id="310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>
                <a:stCxn id="308" idx="0"/>
                <a:endCxn id="291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>
                <a:stCxn id="313" idx="3"/>
                <a:endCxn id="306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>
                <a:stCxn id="296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>
                <a:stCxn id="308" idx="6"/>
                <a:endCxn id="307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>
                <a:stCxn id="307" idx="0"/>
                <a:endCxn id="310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>
                <a:stCxn id="299" idx="7"/>
                <a:endCxn id="308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>
                <a:stCxn id="308" idx="5"/>
                <a:endCxn id="312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>
                <a:stCxn id="310" idx="7"/>
                <a:endCxn id="293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/>
              <p:cNvCxnSpPr>
                <a:stCxn id="310" idx="6"/>
                <a:endCxn id="294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>
                <a:stCxn id="308" idx="7"/>
                <a:endCxn id="310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>
                <a:stCxn id="310" idx="5"/>
                <a:endCxn id="309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>
                <a:stCxn id="307" idx="6"/>
                <a:endCxn id="309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>
                <a:stCxn id="309" idx="3"/>
                <a:endCxn id="313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stCxn id="309" idx="0"/>
                <a:endCxn id="294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stCxn id="309" idx="5"/>
                <a:endCxn id="314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>
                <a:stCxn id="314" idx="0"/>
                <a:endCxn id="294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>
                <a:stCxn id="314" idx="7"/>
                <a:endCxn id="297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>
                <a:stCxn id="301" idx="1"/>
                <a:endCxn id="314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>
                <a:stCxn id="307" idx="4"/>
                <a:endCxn id="313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312" idx="5"/>
                <a:endCxn id="313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99" idx="5"/>
                <a:endCxn id="311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311" idx="7"/>
                <a:endCxn id="312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311" idx="0"/>
                <a:endCxn id="308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308" idx="1"/>
                <a:endCxn id="295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302" idx="0"/>
                <a:endCxn id="314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>
                <a:stCxn id="314" idx="3"/>
                <a:endCxn id="313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313" idx="6"/>
                <a:endCxn id="302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313" idx="5"/>
                <a:endCxn id="305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312" idx="0"/>
                <a:endCxn id="307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311" idx="6"/>
                <a:endCxn id="313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>
                <a:stCxn id="300" idx="6"/>
                <a:endCxn id="311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>
                <a:stCxn id="303" idx="7"/>
                <a:endCxn id="311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>
                <a:stCxn id="304" idx="0"/>
                <a:endCxn id="311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>
                <a:stCxn id="304" idx="7"/>
                <a:endCxn id="313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5" name="等腰三角形 314"/>
          <p:cNvSpPr/>
          <p:nvPr/>
        </p:nvSpPr>
        <p:spPr>
          <a:xfrm rot="2134315">
            <a:off x="10414607" y="5631380"/>
            <a:ext cx="197386" cy="170160"/>
          </a:xfrm>
          <a:prstGeom prst="triangle">
            <a:avLst/>
          </a:prstGeom>
          <a:solidFill>
            <a:srgbClr val="9D8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等腰三角形 315"/>
          <p:cNvSpPr/>
          <p:nvPr/>
        </p:nvSpPr>
        <p:spPr>
          <a:xfrm rot="12600000">
            <a:off x="10768249" y="6208455"/>
            <a:ext cx="352070" cy="303508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等腰三角形 316"/>
          <p:cNvSpPr/>
          <p:nvPr/>
        </p:nvSpPr>
        <p:spPr>
          <a:xfrm rot="460079">
            <a:off x="11330052" y="5410183"/>
            <a:ext cx="449844" cy="387796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等腰三角形 317"/>
          <p:cNvSpPr/>
          <p:nvPr/>
        </p:nvSpPr>
        <p:spPr>
          <a:xfrm rot="750351">
            <a:off x="10860696" y="5622885"/>
            <a:ext cx="294353" cy="253753"/>
          </a:xfrm>
          <a:prstGeom prst="triangle">
            <a:avLst/>
          </a:prstGeom>
          <a:solidFill>
            <a:srgbClr val="91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等腰三角形 318"/>
          <p:cNvSpPr/>
          <p:nvPr/>
        </p:nvSpPr>
        <p:spPr>
          <a:xfrm rot="13650431">
            <a:off x="11298126" y="5992401"/>
            <a:ext cx="217432" cy="187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9" name="组合 388"/>
          <p:cNvGrpSpPr/>
          <p:nvPr/>
        </p:nvGrpSpPr>
        <p:grpSpPr>
          <a:xfrm>
            <a:off x="2723614" y="1755966"/>
            <a:ext cx="649355" cy="460903"/>
            <a:chOff x="9866462" y="1612554"/>
            <a:chExt cx="1873726" cy="1329944"/>
          </a:xfrm>
        </p:grpSpPr>
        <p:sp>
          <p:nvSpPr>
            <p:cNvPr id="390" name="椭圆 389"/>
            <p:cNvSpPr/>
            <p:nvPr/>
          </p:nvSpPr>
          <p:spPr>
            <a:xfrm>
              <a:off x="10149642" y="1612554"/>
              <a:ext cx="1329944" cy="1329944"/>
            </a:xfrm>
            <a:prstGeom prst="ellipse">
              <a:avLst/>
            </a:prstGeom>
            <a:solidFill>
              <a:srgbClr val="A25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1" name="图片 39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1866900"/>
              <a:ext cx="477831" cy="864597"/>
            </a:xfrm>
            <a:prstGeom prst="rect">
              <a:avLst/>
            </a:prstGeom>
          </p:spPr>
        </p:pic>
        <p:sp>
          <p:nvSpPr>
            <p:cNvPr id="392" name="弧形 391"/>
            <p:cNvSpPr/>
            <p:nvPr/>
          </p:nvSpPr>
          <p:spPr>
            <a:xfrm rot="161937">
              <a:off x="9866462" y="2170155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>
            <a:off x="2726184" y="3756680"/>
            <a:ext cx="649355" cy="460903"/>
            <a:chOff x="9983413" y="3245182"/>
            <a:chExt cx="1873726" cy="1329944"/>
          </a:xfrm>
        </p:grpSpPr>
        <p:sp>
          <p:nvSpPr>
            <p:cNvPr id="394" name="椭圆 393"/>
            <p:cNvSpPr/>
            <p:nvPr/>
          </p:nvSpPr>
          <p:spPr>
            <a:xfrm>
              <a:off x="10266593" y="3245182"/>
              <a:ext cx="1329944" cy="1329944"/>
            </a:xfrm>
            <a:prstGeom prst="ellipse">
              <a:avLst/>
            </a:prstGeom>
            <a:solidFill>
              <a:srgbClr val="9D81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5" name="图片 39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0129" y="3562167"/>
              <a:ext cx="722872" cy="695973"/>
            </a:xfrm>
            <a:prstGeom prst="rect">
              <a:avLst/>
            </a:prstGeom>
          </p:spPr>
        </p:pic>
        <p:sp>
          <p:nvSpPr>
            <p:cNvPr id="396" name="弧形 395"/>
            <p:cNvSpPr/>
            <p:nvPr/>
          </p:nvSpPr>
          <p:spPr>
            <a:xfrm rot="161937">
              <a:off x="9983413" y="3802783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2723614" y="2551349"/>
            <a:ext cx="649355" cy="460903"/>
            <a:chOff x="9979876" y="4886001"/>
            <a:chExt cx="1873726" cy="1329944"/>
          </a:xfrm>
        </p:grpSpPr>
        <p:sp>
          <p:nvSpPr>
            <p:cNvPr id="398" name="椭圆 397"/>
            <p:cNvSpPr/>
            <p:nvPr/>
          </p:nvSpPr>
          <p:spPr>
            <a:xfrm>
              <a:off x="10263056" y="4886001"/>
              <a:ext cx="1329944" cy="1329944"/>
            </a:xfrm>
            <a:prstGeom prst="ellipse">
              <a:avLst/>
            </a:prstGeom>
            <a:solidFill>
              <a:srgbClr val="91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9" name="图片 39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5200792"/>
              <a:ext cx="728592" cy="698187"/>
            </a:xfrm>
            <a:prstGeom prst="rect">
              <a:avLst/>
            </a:prstGeom>
          </p:spPr>
        </p:pic>
        <p:sp>
          <p:nvSpPr>
            <p:cNvPr id="400" name="弧形 399"/>
            <p:cNvSpPr/>
            <p:nvPr/>
          </p:nvSpPr>
          <p:spPr>
            <a:xfrm rot="161937">
              <a:off x="9979876" y="5443602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1" name="文本框 400"/>
          <p:cNvSpPr txBox="1"/>
          <p:nvPr/>
        </p:nvSpPr>
        <p:spPr>
          <a:xfrm>
            <a:off x="3519280" y="1649370"/>
            <a:ext cx="571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实用性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极强，有明确的需求与用户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2" name="文本框 401"/>
          <p:cNvSpPr txBox="1"/>
          <p:nvPr/>
        </p:nvSpPr>
        <p:spPr>
          <a:xfrm>
            <a:off x="3519280" y="2446116"/>
            <a:ext cx="607575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前台响应式界面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纯原创，从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原型设计，到代码落实纯原创，纯手敲，无模板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3" name="文本框 402"/>
          <p:cNvSpPr txBox="1"/>
          <p:nvPr/>
        </p:nvSpPr>
        <p:spPr>
          <a:xfrm>
            <a:off x="3554147" y="3724744"/>
            <a:ext cx="5826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将会部署到国际交流处的服务器上，目前暂时存放在云服务器上。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2" name="组合 371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373" name="组合 372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376" name="椭圆 375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7" name="组合 376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378" name="十六角星 377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79" name="组合 378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31" name="椭圆 430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椭圆 431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椭圆 432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椭圆 433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椭圆 434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椭圆 435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椭圆 436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椭圆 437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椭圆 438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椭圆 439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椭圆 440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椭圆 441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椭圆 442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椭圆 443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椭圆 444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椭圆 445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椭圆 446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椭圆 447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椭圆 448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椭圆 449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椭圆 450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椭圆 451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椭圆 452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椭圆 453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380" name="直接连接符 379"/>
                <p:cNvCxnSpPr>
                  <a:stCxn id="432" idx="4"/>
                  <a:endCxn id="450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/>
                <p:cNvCxnSpPr>
                  <a:stCxn id="431" idx="5"/>
                  <a:endCxn id="450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/>
                <p:cNvCxnSpPr>
                  <a:stCxn id="448" idx="0"/>
                  <a:endCxn id="431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/>
                <p:cNvCxnSpPr>
                  <a:stCxn id="453" idx="3"/>
                  <a:endCxn id="446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/>
                <p:cNvCxnSpPr>
                  <a:stCxn id="436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/>
                <p:cNvCxnSpPr>
                  <a:stCxn id="448" idx="6"/>
                  <a:endCxn id="447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/>
                <p:cNvCxnSpPr>
                  <a:stCxn id="447" idx="0"/>
                  <a:endCxn id="450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/>
                <p:cNvCxnSpPr>
                  <a:stCxn id="439" idx="7"/>
                  <a:endCxn id="448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/>
                <p:cNvCxnSpPr>
                  <a:stCxn id="448" idx="5"/>
                  <a:endCxn id="452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连接符 403"/>
                <p:cNvCxnSpPr>
                  <a:stCxn id="450" idx="7"/>
                  <a:endCxn id="433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/>
                <p:cNvCxnSpPr>
                  <a:stCxn id="450" idx="6"/>
                  <a:endCxn id="434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/>
                <p:cNvCxnSpPr>
                  <a:stCxn id="448" idx="7"/>
                  <a:endCxn id="450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/>
                <p:cNvCxnSpPr>
                  <a:stCxn id="450" idx="5"/>
                  <a:endCxn id="449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/>
                <p:cNvCxnSpPr>
                  <a:stCxn id="447" idx="6"/>
                  <a:endCxn id="449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/>
                <p:cNvCxnSpPr>
                  <a:stCxn id="449" idx="3"/>
                  <a:endCxn id="453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/>
                <p:cNvCxnSpPr>
                  <a:stCxn id="449" idx="0"/>
                  <a:endCxn id="434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/>
                <p:cNvCxnSpPr>
                  <a:stCxn id="449" idx="5"/>
                  <a:endCxn id="454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/>
                <p:cNvCxnSpPr>
                  <a:stCxn id="454" idx="0"/>
                  <a:endCxn id="434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/>
                <p:cNvCxnSpPr>
                  <a:stCxn id="454" idx="7"/>
                  <a:endCxn id="437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直接连接符 413"/>
                <p:cNvCxnSpPr>
                  <a:stCxn id="441" idx="1"/>
                  <a:endCxn id="454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/>
                <p:cNvCxnSpPr>
                  <a:stCxn id="447" idx="4"/>
                  <a:endCxn id="453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/>
                <p:cNvCxnSpPr>
                  <a:stCxn id="452" idx="5"/>
                  <a:endCxn id="453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/>
                <p:cNvCxnSpPr>
                  <a:stCxn id="439" idx="5"/>
                  <a:endCxn id="451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/>
                <p:cNvCxnSpPr>
                  <a:stCxn id="451" idx="7"/>
                  <a:endCxn id="452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直接连接符 418"/>
                <p:cNvCxnSpPr>
                  <a:stCxn id="451" idx="0"/>
                  <a:endCxn id="448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直接连接符 419"/>
                <p:cNvCxnSpPr>
                  <a:stCxn id="448" idx="1"/>
                  <a:endCxn id="435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/>
                <p:cNvCxnSpPr>
                  <a:stCxn id="442" idx="0"/>
                  <a:endCxn id="454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接连接符 421"/>
                <p:cNvCxnSpPr>
                  <a:stCxn id="454" idx="3"/>
                  <a:endCxn id="453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直接连接符 422"/>
                <p:cNvCxnSpPr>
                  <a:stCxn id="453" idx="6"/>
                  <a:endCxn id="442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直接连接符 423"/>
                <p:cNvCxnSpPr>
                  <a:stCxn id="453" idx="5"/>
                  <a:endCxn id="445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424"/>
                <p:cNvCxnSpPr>
                  <a:stCxn id="452" idx="0"/>
                  <a:endCxn id="447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直接连接符 425"/>
                <p:cNvCxnSpPr>
                  <a:stCxn id="451" idx="6"/>
                  <a:endCxn id="453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426"/>
                <p:cNvCxnSpPr>
                  <a:stCxn id="440" idx="6"/>
                  <a:endCxn id="451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接连接符 427"/>
                <p:cNvCxnSpPr>
                  <a:stCxn id="443" idx="7"/>
                  <a:endCxn id="451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接连接符 428"/>
                <p:cNvCxnSpPr>
                  <a:stCxn id="444" idx="0"/>
                  <a:endCxn id="451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直接连接符 429"/>
                <p:cNvCxnSpPr>
                  <a:stCxn id="444" idx="7"/>
                  <a:endCxn id="453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4" name="文本框 373"/>
            <p:cNvSpPr txBox="1"/>
            <p:nvPr/>
          </p:nvSpPr>
          <p:spPr>
            <a:xfrm>
              <a:off x="6610899" y="1009427"/>
              <a:ext cx="1107126" cy="72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375" name="弧形 374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5" name="文本框 454"/>
          <p:cNvSpPr txBox="1"/>
          <p:nvPr/>
        </p:nvSpPr>
        <p:spPr>
          <a:xfrm>
            <a:off x="1354101" y="445564"/>
            <a:ext cx="1564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10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38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21600000">
                                      <p:cBhvr>
                                        <p:cTn id="50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62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  <p:bldP spid="316" grpId="0" animBg="1"/>
      <p:bldP spid="317" grpId="0" animBg="1"/>
      <p:bldP spid="318" grpId="0" animBg="1"/>
      <p:bldP spid="319" grpId="0" animBg="1"/>
      <p:bldP spid="401" grpId="0" uiExpand="1" build="p"/>
      <p:bldP spid="402" grpId="0" uiExpand="1" build="p"/>
      <p:bldP spid="40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72377" r="22898" b="-3078"/>
          <a:stretch/>
        </p:blipFill>
        <p:spPr>
          <a:xfrm>
            <a:off x="-88491" y="-28654"/>
            <a:ext cx="12359149" cy="7013527"/>
          </a:xfrm>
          <a:prstGeom prst="rect">
            <a:avLst/>
          </a:prstGeom>
        </p:spPr>
      </p:pic>
      <p:grpSp>
        <p:nvGrpSpPr>
          <p:cNvPr id="250" name="组合 249"/>
          <p:cNvGrpSpPr/>
          <p:nvPr/>
        </p:nvGrpSpPr>
        <p:grpSpPr>
          <a:xfrm>
            <a:off x="371833" y="4743907"/>
            <a:ext cx="1575636" cy="1574157"/>
            <a:chOff x="1308745" y="2394284"/>
            <a:chExt cx="2326780" cy="2324596"/>
          </a:xfrm>
        </p:grpSpPr>
        <p:pic>
          <p:nvPicPr>
            <p:cNvPr id="251" name="图片 2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252" name="组合 251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253" name="十六角星 252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291" name="椭圆 290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椭圆 291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3" name="椭圆 292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4" name="椭圆 293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椭圆 294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6" name="椭圆 295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7" name="椭圆 296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椭圆 297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9" name="椭圆 298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0" name="椭圆 299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椭圆 300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2" name="椭圆 301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3" name="椭圆 302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椭圆 303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椭圆 304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椭圆 305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椭圆 306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椭圆 307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椭圆 308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椭圆 309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椭圆 310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椭圆 311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椭圆 312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椭圆 313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55" name="直接连接符 254"/>
              <p:cNvCxnSpPr>
                <a:stCxn id="292" idx="4"/>
                <a:endCxn id="310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>
                <a:stCxn id="291" idx="5"/>
                <a:endCxn id="310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>
                <a:stCxn id="308" idx="0"/>
                <a:endCxn id="291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>
                <a:stCxn id="313" idx="3"/>
                <a:endCxn id="306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>
                <a:stCxn id="296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>
                <a:stCxn id="308" idx="6"/>
                <a:endCxn id="307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>
                <a:stCxn id="307" idx="0"/>
                <a:endCxn id="310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>
                <a:stCxn id="299" idx="7"/>
                <a:endCxn id="308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>
                <a:stCxn id="308" idx="5"/>
                <a:endCxn id="312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>
                <a:stCxn id="310" idx="7"/>
                <a:endCxn id="293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/>
              <p:cNvCxnSpPr>
                <a:stCxn id="310" idx="6"/>
                <a:endCxn id="294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>
                <a:stCxn id="308" idx="7"/>
                <a:endCxn id="310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>
                <a:stCxn id="310" idx="5"/>
                <a:endCxn id="309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>
                <a:stCxn id="307" idx="6"/>
                <a:endCxn id="309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>
                <a:stCxn id="309" idx="3"/>
                <a:endCxn id="313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stCxn id="309" idx="0"/>
                <a:endCxn id="294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stCxn id="309" idx="5"/>
                <a:endCxn id="314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>
                <a:stCxn id="314" idx="0"/>
                <a:endCxn id="294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>
                <a:stCxn id="314" idx="7"/>
                <a:endCxn id="297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>
                <a:stCxn id="301" idx="1"/>
                <a:endCxn id="314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>
                <a:stCxn id="307" idx="4"/>
                <a:endCxn id="313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312" idx="5"/>
                <a:endCxn id="313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99" idx="5"/>
                <a:endCxn id="311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311" idx="7"/>
                <a:endCxn id="312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311" idx="0"/>
                <a:endCxn id="308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308" idx="1"/>
                <a:endCxn id="295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302" idx="0"/>
                <a:endCxn id="314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>
                <a:stCxn id="314" idx="3"/>
                <a:endCxn id="313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313" idx="6"/>
                <a:endCxn id="302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313" idx="5"/>
                <a:endCxn id="305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312" idx="0"/>
                <a:endCxn id="307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311" idx="6"/>
                <a:endCxn id="313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>
                <a:stCxn id="300" idx="6"/>
                <a:endCxn id="311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>
                <a:stCxn id="303" idx="7"/>
                <a:endCxn id="311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>
                <a:stCxn id="304" idx="0"/>
                <a:endCxn id="311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>
                <a:stCxn id="304" idx="7"/>
                <a:endCxn id="313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5" name="等腰三角形 314"/>
          <p:cNvSpPr/>
          <p:nvPr/>
        </p:nvSpPr>
        <p:spPr>
          <a:xfrm rot="2134315">
            <a:off x="10414607" y="5631380"/>
            <a:ext cx="197386" cy="170160"/>
          </a:xfrm>
          <a:prstGeom prst="triangle">
            <a:avLst/>
          </a:prstGeom>
          <a:solidFill>
            <a:srgbClr val="9D8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等腰三角形 315"/>
          <p:cNvSpPr/>
          <p:nvPr/>
        </p:nvSpPr>
        <p:spPr>
          <a:xfrm rot="12600000">
            <a:off x="10768249" y="6208455"/>
            <a:ext cx="352070" cy="303508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等腰三角形 316"/>
          <p:cNvSpPr/>
          <p:nvPr/>
        </p:nvSpPr>
        <p:spPr>
          <a:xfrm rot="460079">
            <a:off x="11330052" y="5410183"/>
            <a:ext cx="449844" cy="387796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等腰三角形 317"/>
          <p:cNvSpPr/>
          <p:nvPr/>
        </p:nvSpPr>
        <p:spPr>
          <a:xfrm rot="750351">
            <a:off x="10860696" y="5622885"/>
            <a:ext cx="294353" cy="253753"/>
          </a:xfrm>
          <a:prstGeom prst="triangle">
            <a:avLst/>
          </a:prstGeom>
          <a:solidFill>
            <a:srgbClr val="91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等腰三角形 318"/>
          <p:cNvSpPr/>
          <p:nvPr/>
        </p:nvSpPr>
        <p:spPr>
          <a:xfrm rot="13650431">
            <a:off x="11298126" y="5992401"/>
            <a:ext cx="217432" cy="187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9" name="组合 388"/>
          <p:cNvGrpSpPr/>
          <p:nvPr/>
        </p:nvGrpSpPr>
        <p:grpSpPr>
          <a:xfrm>
            <a:off x="2999785" y="1260369"/>
            <a:ext cx="649355" cy="460903"/>
            <a:chOff x="9866462" y="1612554"/>
            <a:chExt cx="1873726" cy="1329944"/>
          </a:xfrm>
        </p:grpSpPr>
        <p:sp>
          <p:nvSpPr>
            <p:cNvPr id="390" name="椭圆 389"/>
            <p:cNvSpPr/>
            <p:nvPr/>
          </p:nvSpPr>
          <p:spPr>
            <a:xfrm>
              <a:off x="10149642" y="1612554"/>
              <a:ext cx="1329944" cy="1329944"/>
            </a:xfrm>
            <a:prstGeom prst="ellipse">
              <a:avLst/>
            </a:prstGeom>
            <a:solidFill>
              <a:srgbClr val="A25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1" name="图片 39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1866900"/>
              <a:ext cx="477831" cy="864597"/>
            </a:xfrm>
            <a:prstGeom prst="rect">
              <a:avLst/>
            </a:prstGeom>
          </p:spPr>
        </p:pic>
        <p:sp>
          <p:nvSpPr>
            <p:cNvPr id="392" name="弧形 391"/>
            <p:cNvSpPr/>
            <p:nvPr/>
          </p:nvSpPr>
          <p:spPr>
            <a:xfrm rot="161937">
              <a:off x="9866462" y="2170155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>
            <a:off x="3097923" y="3952585"/>
            <a:ext cx="649355" cy="460903"/>
            <a:chOff x="9983413" y="3245182"/>
            <a:chExt cx="1873726" cy="1329944"/>
          </a:xfrm>
        </p:grpSpPr>
        <p:sp>
          <p:nvSpPr>
            <p:cNvPr id="394" name="椭圆 393"/>
            <p:cNvSpPr/>
            <p:nvPr/>
          </p:nvSpPr>
          <p:spPr>
            <a:xfrm>
              <a:off x="10266593" y="3245182"/>
              <a:ext cx="1329944" cy="1329944"/>
            </a:xfrm>
            <a:prstGeom prst="ellipse">
              <a:avLst/>
            </a:prstGeom>
            <a:solidFill>
              <a:srgbClr val="9D81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5" name="图片 39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0129" y="3562167"/>
              <a:ext cx="722872" cy="695973"/>
            </a:xfrm>
            <a:prstGeom prst="rect">
              <a:avLst/>
            </a:prstGeom>
          </p:spPr>
        </p:pic>
        <p:sp>
          <p:nvSpPr>
            <p:cNvPr id="396" name="弧形 395"/>
            <p:cNvSpPr/>
            <p:nvPr/>
          </p:nvSpPr>
          <p:spPr>
            <a:xfrm rot="161937">
              <a:off x="9983413" y="3802783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3046833" y="2600017"/>
            <a:ext cx="649355" cy="460903"/>
            <a:chOff x="9979876" y="4886001"/>
            <a:chExt cx="1873726" cy="1329944"/>
          </a:xfrm>
        </p:grpSpPr>
        <p:sp>
          <p:nvSpPr>
            <p:cNvPr id="398" name="椭圆 397"/>
            <p:cNvSpPr/>
            <p:nvPr/>
          </p:nvSpPr>
          <p:spPr>
            <a:xfrm>
              <a:off x="10263056" y="4886001"/>
              <a:ext cx="1329944" cy="1329944"/>
            </a:xfrm>
            <a:prstGeom prst="ellipse">
              <a:avLst/>
            </a:prstGeom>
            <a:solidFill>
              <a:srgbClr val="91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9" name="图片 39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5200792"/>
              <a:ext cx="728592" cy="698187"/>
            </a:xfrm>
            <a:prstGeom prst="rect">
              <a:avLst/>
            </a:prstGeom>
          </p:spPr>
        </p:pic>
        <p:sp>
          <p:nvSpPr>
            <p:cNvPr id="400" name="弧形 399"/>
            <p:cNvSpPr/>
            <p:nvPr/>
          </p:nvSpPr>
          <p:spPr>
            <a:xfrm rot="161937">
              <a:off x="9979876" y="5443602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1" name="文本框 400"/>
          <p:cNvSpPr txBox="1"/>
          <p:nvPr/>
        </p:nvSpPr>
        <p:spPr>
          <a:xfrm>
            <a:off x="3795451" y="1153773"/>
            <a:ext cx="5837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用户体验极强，实实在在要让人试用的系统，做项目时充分考虑到系统的易用性。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2" name="文本框 401"/>
          <p:cNvSpPr txBox="1"/>
          <p:nvPr/>
        </p:nvSpPr>
        <p:spPr>
          <a:xfrm>
            <a:off x="3842499" y="2494784"/>
            <a:ext cx="607575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系统完善度极高，经过组员上百次测试，极力避免各种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出现。</a:t>
            </a:r>
          </a:p>
        </p:txBody>
      </p:sp>
      <p:sp>
        <p:nvSpPr>
          <p:cNvPr id="403" name="文本框 402"/>
          <p:cNvSpPr txBox="1"/>
          <p:nvPr/>
        </p:nvSpPr>
        <p:spPr>
          <a:xfrm>
            <a:off x="3925733" y="3858291"/>
            <a:ext cx="5826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将会部署到国际交流处的服务器上，目前暂时存放在云服务器上。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2" name="组合 371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373" name="组合 372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376" name="椭圆 375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7" name="组合 376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378" name="十六角星 377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79" name="组合 378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31" name="椭圆 430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椭圆 431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椭圆 432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椭圆 433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椭圆 434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椭圆 435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椭圆 436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椭圆 437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椭圆 438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椭圆 439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椭圆 440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椭圆 441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椭圆 442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椭圆 443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椭圆 444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椭圆 445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椭圆 446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椭圆 447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椭圆 448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椭圆 449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椭圆 450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椭圆 451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椭圆 452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椭圆 453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380" name="直接连接符 379"/>
                <p:cNvCxnSpPr>
                  <a:stCxn id="432" idx="4"/>
                  <a:endCxn id="450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/>
                <p:cNvCxnSpPr>
                  <a:stCxn id="431" idx="5"/>
                  <a:endCxn id="450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/>
                <p:cNvCxnSpPr>
                  <a:stCxn id="448" idx="0"/>
                  <a:endCxn id="431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/>
                <p:cNvCxnSpPr>
                  <a:stCxn id="453" idx="3"/>
                  <a:endCxn id="446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/>
                <p:cNvCxnSpPr>
                  <a:stCxn id="436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/>
                <p:cNvCxnSpPr>
                  <a:stCxn id="448" idx="6"/>
                  <a:endCxn id="447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/>
                <p:cNvCxnSpPr>
                  <a:stCxn id="447" idx="0"/>
                  <a:endCxn id="450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/>
                <p:cNvCxnSpPr>
                  <a:stCxn id="439" idx="7"/>
                  <a:endCxn id="448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/>
                <p:cNvCxnSpPr>
                  <a:stCxn id="448" idx="5"/>
                  <a:endCxn id="452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连接符 403"/>
                <p:cNvCxnSpPr>
                  <a:stCxn id="450" idx="7"/>
                  <a:endCxn id="433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/>
                <p:cNvCxnSpPr>
                  <a:stCxn id="450" idx="6"/>
                  <a:endCxn id="434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/>
                <p:cNvCxnSpPr>
                  <a:stCxn id="448" idx="7"/>
                  <a:endCxn id="450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/>
                <p:cNvCxnSpPr>
                  <a:stCxn id="450" idx="5"/>
                  <a:endCxn id="449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/>
                <p:cNvCxnSpPr>
                  <a:stCxn id="447" idx="6"/>
                  <a:endCxn id="449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/>
                <p:cNvCxnSpPr>
                  <a:stCxn id="449" idx="3"/>
                  <a:endCxn id="453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/>
                <p:cNvCxnSpPr>
                  <a:stCxn id="449" idx="0"/>
                  <a:endCxn id="434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/>
                <p:cNvCxnSpPr>
                  <a:stCxn id="449" idx="5"/>
                  <a:endCxn id="454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/>
                <p:cNvCxnSpPr>
                  <a:stCxn id="454" idx="0"/>
                  <a:endCxn id="434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/>
                <p:cNvCxnSpPr>
                  <a:stCxn id="454" idx="7"/>
                  <a:endCxn id="437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直接连接符 413"/>
                <p:cNvCxnSpPr>
                  <a:stCxn id="441" idx="1"/>
                  <a:endCxn id="454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/>
                <p:cNvCxnSpPr>
                  <a:stCxn id="447" idx="4"/>
                  <a:endCxn id="453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/>
                <p:cNvCxnSpPr>
                  <a:stCxn id="452" idx="5"/>
                  <a:endCxn id="453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/>
                <p:cNvCxnSpPr>
                  <a:stCxn id="439" idx="5"/>
                  <a:endCxn id="451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/>
                <p:cNvCxnSpPr>
                  <a:stCxn id="451" idx="7"/>
                  <a:endCxn id="452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直接连接符 418"/>
                <p:cNvCxnSpPr>
                  <a:stCxn id="451" idx="0"/>
                  <a:endCxn id="448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直接连接符 419"/>
                <p:cNvCxnSpPr>
                  <a:stCxn id="448" idx="1"/>
                  <a:endCxn id="435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/>
                <p:cNvCxnSpPr>
                  <a:stCxn id="442" idx="0"/>
                  <a:endCxn id="454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接连接符 421"/>
                <p:cNvCxnSpPr>
                  <a:stCxn id="454" idx="3"/>
                  <a:endCxn id="453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直接连接符 422"/>
                <p:cNvCxnSpPr>
                  <a:stCxn id="453" idx="6"/>
                  <a:endCxn id="442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直接连接符 423"/>
                <p:cNvCxnSpPr>
                  <a:stCxn id="453" idx="5"/>
                  <a:endCxn id="445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424"/>
                <p:cNvCxnSpPr>
                  <a:stCxn id="452" idx="0"/>
                  <a:endCxn id="447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直接连接符 425"/>
                <p:cNvCxnSpPr>
                  <a:stCxn id="451" idx="6"/>
                  <a:endCxn id="453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426"/>
                <p:cNvCxnSpPr>
                  <a:stCxn id="440" idx="6"/>
                  <a:endCxn id="451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接连接符 427"/>
                <p:cNvCxnSpPr>
                  <a:stCxn id="443" idx="7"/>
                  <a:endCxn id="451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接连接符 428"/>
                <p:cNvCxnSpPr>
                  <a:stCxn id="444" idx="0"/>
                  <a:endCxn id="451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直接连接符 429"/>
                <p:cNvCxnSpPr>
                  <a:stCxn id="444" idx="7"/>
                  <a:endCxn id="453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4" name="文本框 373"/>
            <p:cNvSpPr txBox="1"/>
            <p:nvPr/>
          </p:nvSpPr>
          <p:spPr>
            <a:xfrm>
              <a:off x="6610899" y="1009427"/>
              <a:ext cx="1107126" cy="72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375" name="弧形 374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5" name="文本框 454"/>
          <p:cNvSpPr txBox="1"/>
          <p:nvPr/>
        </p:nvSpPr>
        <p:spPr>
          <a:xfrm>
            <a:off x="1354100" y="445564"/>
            <a:ext cx="2666101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34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38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21600000">
                                      <p:cBhvr>
                                        <p:cTn id="50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62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  <p:bldP spid="316" grpId="0" animBg="1"/>
      <p:bldP spid="317" grpId="0" animBg="1"/>
      <p:bldP spid="318" grpId="0" animBg="1"/>
      <p:bldP spid="319" grpId="0" animBg="1"/>
      <p:bldP spid="401" grpId="0" uiExpand="1" build="p"/>
      <p:bldP spid="402" grpId="0" uiExpand="1" build="p"/>
      <p:bldP spid="40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72377" r="22898" b="-3078"/>
          <a:stretch/>
        </p:blipFill>
        <p:spPr>
          <a:xfrm>
            <a:off x="-88491" y="-28654"/>
            <a:ext cx="12359149" cy="7013527"/>
          </a:xfrm>
          <a:prstGeom prst="rect">
            <a:avLst/>
          </a:prstGeom>
        </p:spPr>
      </p:pic>
      <p:grpSp>
        <p:nvGrpSpPr>
          <p:cNvPr id="250" name="组合 249"/>
          <p:cNvGrpSpPr/>
          <p:nvPr/>
        </p:nvGrpSpPr>
        <p:grpSpPr>
          <a:xfrm>
            <a:off x="371833" y="4743907"/>
            <a:ext cx="1575636" cy="1574157"/>
            <a:chOff x="1308745" y="2394284"/>
            <a:chExt cx="2326780" cy="2324596"/>
          </a:xfrm>
        </p:grpSpPr>
        <p:pic>
          <p:nvPicPr>
            <p:cNvPr id="251" name="图片 2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252" name="组合 251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253" name="十六角星 252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291" name="椭圆 290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椭圆 291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3" name="椭圆 292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4" name="椭圆 293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椭圆 294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6" name="椭圆 295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7" name="椭圆 296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椭圆 297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9" name="椭圆 298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0" name="椭圆 299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椭圆 300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2" name="椭圆 301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3" name="椭圆 302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椭圆 303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椭圆 304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椭圆 305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椭圆 306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椭圆 307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椭圆 308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椭圆 309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椭圆 310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椭圆 311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椭圆 312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椭圆 313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55" name="直接连接符 254"/>
              <p:cNvCxnSpPr>
                <a:stCxn id="292" idx="4"/>
                <a:endCxn id="310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>
                <a:stCxn id="291" idx="5"/>
                <a:endCxn id="310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>
                <a:stCxn id="308" idx="0"/>
                <a:endCxn id="291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>
                <a:stCxn id="313" idx="3"/>
                <a:endCxn id="306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>
                <a:stCxn id="296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>
                <a:stCxn id="308" idx="6"/>
                <a:endCxn id="307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>
                <a:stCxn id="307" idx="0"/>
                <a:endCxn id="310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>
                <a:stCxn id="299" idx="7"/>
                <a:endCxn id="308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>
                <a:stCxn id="308" idx="5"/>
                <a:endCxn id="312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>
                <a:stCxn id="310" idx="7"/>
                <a:endCxn id="293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/>
              <p:cNvCxnSpPr>
                <a:stCxn id="310" idx="6"/>
                <a:endCxn id="294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>
                <a:stCxn id="308" idx="7"/>
                <a:endCxn id="310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>
                <a:stCxn id="310" idx="5"/>
                <a:endCxn id="309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>
                <a:stCxn id="307" idx="6"/>
                <a:endCxn id="309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>
                <a:stCxn id="309" idx="3"/>
                <a:endCxn id="313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stCxn id="309" idx="0"/>
                <a:endCxn id="294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stCxn id="309" idx="5"/>
                <a:endCxn id="314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>
                <a:stCxn id="314" idx="0"/>
                <a:endCxn id="294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>
                <a:stCxn id="314" idx="7"/>
                <a:endCxn id="297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>
                <a:stCxn id="301" idx="1"/>
                <a:endCxn id="314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>
                <a:stCxn id="307" idx="4"/>
                <a:endCxn id="313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312" idx="5"/>
                <a:endCxn id="313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99" idx="5"/>
                <a:endCxn id="311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311" idx="7"/>
                <a:endCxn id="312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311" idx="0"/>
                <a:endCxn id="308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308" idx="1"/>
                <a:endCxn id="295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302" idx="0"/>
                <a:endCxn id="314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>
                <a:stCxn id="314" idx="3"/>
                <a:endCxn id="313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313" idx="6"/>
                <a:endCxn id="302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313" idx="5"/>
                <a:endCxn id="305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312" idx="0"/>
                <a:endCxn id="307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311" idx="6"/>
                <a:endCxn id="313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>
                <a:stCxn id="300" idx="6"/>
                <a:endCxn id="311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>
                <a:stCxn id="303" idx="7"/>
                <a:endCxn id="311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>
                <a:stCxn id="304" idx="0"/>
                <a:endCxn id="311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>
                <a:stCxn id="304" idx="7"/>
                <a:endCxn id="313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5" name="等腰三角形 314"/>
          <p:cNvSpPr/>
          <p:nvPr/>
        </p:nvSpPr>
        <p:spPr>
          <a:xfrm rot="2134315">
            <a:off x="10414607" y="5631380"/>
            <a:ext cx="197386" cy="170160"/>
          </a:xfrm>
          <a:prstGeom prst="triangle">
            <a:avLst/>
          </a:prstGeom>
          <a:solidFill>
            <a:srgbClr val="9D8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等腰三角形 315"/>
          <p:cNvSpPr/>
          <p:nvPr/>
        </p:nvSpPr>
        <p:spPr>
          <a:xfrm rot="12600000">
            <a:off x="10768249" y="6208455"/>
            <a:ext cx="352070" cy="303508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等腰三角形 316"/>
          <p:cNvSpPr/>
          <p:nvPr/>
        </p:nvSpPr>
        <p:spPr>
          <a:xfrm rot="460079">
            <a:off x="11330052" y="5410183"/>
            <a:ext cx="449844" cy="387796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等腰三角形 317"/>
          <p:cNvSpPr/>
          <p:nvPr/>
        </p:nvSpPr>
        <p:spPr>
          <a:xfrm rot="750351">
            <a:off x="10860696" y="5622885"/>
            <a:ext cx="294353" cy="253753"/>
          </a:xfrm>
          <a:prstGeom prst="triangle">
            <a:avLst/>
          </a:prstGeom>
          <a:solidFill>
            <a:srgbClr val="91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等腰三角形 318"/>
          <p:cNvSpPr/>
          <p:nvPr/>
        </p:nvSpPr>
        <p:spPr>
          <a:xfrm rot="13650431">
            <a:off x="11298126" y="5992401"/>
            <a:ext cx="217432" cy="187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9" name="组合 388"/>
          <p:cNvGrpSpPr/>
          <p:nvPr/>
        </p:nvGrpSpPr>
        <p:grpSpPr>
          <a:xfrm>
            <a:off x="2879247" y="1612057"/>
            <a:ext cx="649355" cy="460903"/>
            <a:chOff x="9866462" y="1612554"/>
            <a:chExt cx="1873726" cy="1329944"/>
          </a:xfrm>
        </p:grpSpPr>
        <p:sp>
          <p:nvSpPr>
            <p:cNvPr id="390" name="椭圆 389"/>
            <p:cNvSpPr/>
            <p:nvPr/>
          </p:nvSpPr>
          <p:spPr>
            <a:xfrm>
              <a:off x="10149642" y="1612554"/>
              <a:ext cx="1329944" cy="1329944"/>
            </a:xfrm>
            <a:prstGeom prst="ellipse">
              <a:avLst/>
            </a:prstGeom>
            <a:solidFill>
              <a:srgbClr val="A25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1" name="图片 39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1866900"/>
              <a:ext cx="477831" cy="864597"/>
            </a:xfrm>
            <a:prstGeom prst="rect">
              <a:avLst/>
            </a:prstGeom>
          </p:spPr>
        </p:pic>
        <p:sp>
          <p:nvSpPr>
            <p:cNvPr id="392" name="弧形 391"/>
            <p:cNvSpPr/>
            <p:nvPr/>
          </p:nvSpPr>
          <p:spPr>
            <a:xfrm rot="161937">
              <a:off x="9866462" y="2170155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>
            <a:off x="2977385" y="4304273"/>
            <a:ext cx="649355" cy="460903"/>
            <a:chOff x="9983413" y="3245182"/>
            <a:chExt cx="1873726" cy="1329944"/>
          </a:xfrm>
        </p:grpSpPr>
        <p:sp>
          <p:nvSpPr>
            <p:cNvPr id="394" name="椭圆 393"/>
            <p:cNvSpPr/>
            <p:nvPr/>
          </p:nvSpPr>
          <p:spPr>
            <a:xfrm>
              <a:off x="10266593" y="3245182"/>
              <a:ext cx="1329944" cy="1329944"/>
            </a:xfrm>
            <a:prstGeom prst="ellipse">
              <a:avLst/>
            </a:prstGeom>
            <a:solidFill>
              <a:srgbClr val="9D81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5" name="图片 39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0129" y="3562167"/>
              <a:ext cx="722872" cy="695973"/>
            </a:xfrm>
            <a:prstGeom prst="rect">
              <a:avLst/>
            </a:prstGeom>
          </p:spPr>
        </p:pic>
        <p:sp>
          <p:nvSpPr>
            <p:cNvPr id="396" name="弧形 395"/>
            <p:cNvSpPr/>
            <p:nvPr/>
          </p:nvSpPr>
          <p:spPr>
            <a:xfrm rot="161937">
              <a:off x="9983413" y="3802783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2926295" y="2951705"/>
            <a:ext cx="649355" cy="460903"/>
            <a:chOff x="9979876" y="4886001"/>
            <a:chExt cx="1873726" cy="1329944"/>
          </a:xfrm>
        </p:grpSpPr>
        <p:sp>
          <p:nvSpPr>
            <p:cNvPr id="398" name="椭圆 397"/>
            <p:cNvSpPr/>
            <p:nvPr/>
          </p:nvSpPr>
          <p:spPr>
            <a:xfrm>
              <a:off x="10263056" y="4886001"/>
              <a:ext cx="1329944" cy="1329944"/>
            </a:xfrm>
            <a:prstGeom prst="ellipse">
              <a:avLst/>
            </a:prstGeom>
            <a:solidFill>
              <a:srgbClr val="91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9" name="图片 39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5200792"/>
              <a:ext cx="728592" cy="698187"/>
            </a:xfrm>
            <a:prstGeom prst="rect">
              <a:avLst/>
            </a:prstGeom>
          </p:spPr>
        </p:pic>
        <p:sp>
          <p:nvSpPr>
            <p:cNvPr id="400" name="弧形 399"/>
            <p:cNvSpPr/>
            <p:nvPr/>
          </p:nvSpPr>
          <p:spPr>
            <a:xfrm rot="161937">
              <a:off x="9979876" y="5443602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1" name="文本框 400"/>
          <p:cNvSpPr txBox="1"/>
          <p:nvPr/>
        </p:nvSpPr>
        <p:spPr>
          <a:xfrm>
            <a:off x="3795451" y="1489881"/>
            <a:ext cx="583783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ZUI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框架，使得页面可以实现响应式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2" name="文本框 401"/>
          <p:cNvSpPr txBox="1"/>
          <p:nvPr/>
        </p:nvSpPr>
        <p:spPr>
          <a:xfrm>
            <a:off x="3795451" y="2770004"/>
            <a:ext cx="607575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Ueditor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插件，方便新闻内容的编写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3" name="文本框 402"/>
          <p:cNvSpPr txBox="1"/>
          <p:nvPr/>
        </p:nvSpPr>
        <p:spPr>
          <a:xfrm>
            <a:off x="3838787" y="4210820"/>
            <a:ext cx="582692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秀米，使得内容排版更加优秀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2" name="组合 371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373" name="组合 372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376" name="椭圆 375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7" name="组合 376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378" name="十六角星 377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79" name="组合 378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31" name="椭圆 430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椭圆 431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椭圆 432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椭圆 433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椭圆 434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椭圆 435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椭圆 436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椭圆 437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椭圆 438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椭圆 439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椭圆 440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椭圆 441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椭圆 442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椭圆 443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椭圆 444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椭圆 445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椭圆 446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椭圆 447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椭圆 448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椭圆 449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椭圆 450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椭圆 451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椭圆 452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椭圆 453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380" name="直接连接符 379"/>
                <p:cNvCxnSpPr>
                  <a:stCxn id="432" idx="4"/>
                  <a:endCxn id="450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/>
                <p:cNvCxnSpPr>
                  <a:stCxn id="431" idx="5"/>
                  <a:endCxn id="450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/>
                <p:cNvCxnSpPr>
                  <a:stCxn id="448" idx="0"/>
                  <a:endCxn id="431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/>
                <p:cNvCxnSpPr>
                  <a:stCxn id="453" idx="3"/>
                  <a:endCxn id="446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/>
                <p:cNvCxnSpPr>
                  <a:stCxn id="436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/>
                <p:cNvCxnSpPr>
                  <a:stCxn id="448" idx="6"/>
                  <a:endCxn id="447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/>
                <p:cNvCxnSpPr>
                  <a:stCxn id="447" idx="0"/>
                  <a:endCxn id="450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/>
                <p:cNvCxnSpPr>
                  <a:stCxn id="439" idx="7"/>
                  <a:endCxn id="448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/>
                <p:cNvCxnSpPr>
                  <a:stCxn id="448" idx="5"/>
                  <a:endCxn id="452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连接符 403"/>
                <p:cNvCxnSpPr>
                  <a:stCxn id="450" idx="7"/>
                  <a:endCxn id="433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/>
                <p:cNvCxnSpPr>
                  <a:stCxn id="450" idx="6"/>
                  <a:endCxn id="434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/>
                <p:cNvCxnSpPr>
                  <a:stCxn id="448" idx="7"/>
                  <a:endCxn id="450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/>
                <p:cNvCxnSpPr>
                  <a:stCxn id="450" idx="5"/>
                  <a:endCxn id="449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/>
                <p:cNvCxnSpPr>
                  <a:stCxn id="447" idx="6"/>
                  <a:endCxn id="449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/>
                <p:cNvCxnSpPr>
                  <a:stCxn id="449" idx="3"/>
                  <a:endCxn id="453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/>
                <p:cNvCxnSpPr>
                  <a:stCxn id="449" idx="0"/>
                  <a:endCxn id="434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/>
                <p:cNvCxnSpPr>
                  <a:stCxn id="449" idx="5"/>
                  <a:endCxn id="454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/>
                <p:cNvCxnSpPr>
                  <a:stCxn id="454" idx="0"/>
                  <a:endCxn id="434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/>
                <p:cNvCxnSpPr>
                  <a:stCxn id="454" idx="7"/>
                  <a:endCxn id="437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直接连接符 413"/>
                <p:cNvCxnSpPr>
                  <a:stCxn id="441" idx="1"/>
                  <a:endCxn id="454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/>
                <p:cNvCxnSpPr>
                  <a:stCxn id="447" idx="4"/>
                  <a:endCxn id="453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/>
                <p:cNvCxnSpPr>
                  <a:stCxn id="452" idx="5"/>
                  <a:endCxn id="453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/>
                <p:cNvCxnSpPr>
                  <a:stCxn id="439" idx="5"/>
                  <a:endCxn id="451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/>
                <p:cNvCxnSpPr>
                  <a:stCxn id="451" idx="7"/>
                  <a:endCxn id="452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直接连接符 418"/>
                <p:cNvCxnSpPr>
                  <a:stCxn id="451" idx="0"/>
                  <a:endCxn id="448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直接连接符 419"/>
                <p:cNvCxnSpPr>
                  <a:stCxn id="448" idx="1"/>
                  <a:endCxn id="435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/>
                <p:cNvCxnSpPr>
                  <a:stCxn id="442" idx="0"/>
                  <a:endCxn id="454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接连接符 421"/>
                <p:cNvCxnSpPr>
                  <a:stCxn id="454" idx="3"/>
                  <a:endCxn id="453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直接连接符 422"/>
                <p:cNvCxnSpPr>
                  <a:stCxn id="453" idx="6"/>
                  <a:endCxn id="442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直接连接符 423"/>
                <p:cNvCxnSpPr>
                  <a:stCxn id="453" idx="5"/>
                  <a:endCxn id="445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424"/>
                <p:cNvCxnSpPr>
                  <a:stCxn id="452" idx="0"/>
                  <a:endCxn id="447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直接连接符 425"/>
                <p:cNvCxnSpPr>
                  <a:stCxn id="451" idx="6"/>
                  <a:endCxn id="453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426"/>
                <p:cNvCxnSpPr>
                  <a:stCxn id="440" idx="6"/>
                  <a:endCxn id="451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接连接符 427"/>
                <p:cNvCxnSpPr>
                  <a:stCxn id="443" idx="7"/>
                  <a:endCxn id="451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接连接符 428"/>
                <p:cNvCxnSpPr>
                  <a:stCxn id="444" idx="0"/>
                  <a:endCxn id="451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直接连接符 429"/>
                <p:cNvCxnSpPr>
                  <a:stCxn id="444" idx="7"/>
                  <a:endCxn id="453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4" name="文本框 373"/>
            <p:cNvSpPr txBox="1"/>
            <p:nvPr/>
          </p:nvSpPr>
          <p:spPr>
            <a:xfrm>
              <a:off x="6610899" y="1009427"/>
              <a:ext cx="1107126" cy="72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375" name="弧形 374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5" name="文本框 454"/>
          <p:cNvSpPr txBox="1"/>
          <p:nvPr/>
        </p:nvSpPr>
        <p:spPr>
          <a:xfrm>
            <a:off x="1354100" y="445564"/>
            <a:ext cx="3333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所用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到的技术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977385" y="5501952"/>
            <a:ext cx="649355" cy="460903"/>
            <a:chOff x="9983413" y="3245182"/>
            <a:chExt cx="1873726" cy="1329944"/>
          </a:xfrm>
        </p:grpSpPr>
        <p:sp>
          <p:nvSpPr>
            <p:cNvPr id="161" name="椭圆 160"/>
            <p:cNvSpPr/>
            <p:nvPr/>
          </p:nvSpPr>
          <p:spPr>
            <a:xfrm>
              <a:off x="10266593" y="3245182"/>
              <a:ext cx="1329944" cy="1329944"/>
            </a:xfrm>
            <a:prstGeom prst="ellipse">
              <a:avLst/>
            </a:prstGeom>
            <a:solidFill>
              <a:srgbClr val="9D81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2" name="图片 1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0129" y="3562167"/>
              <a:ext cx="722872" cy="695973"/>
            </a:xfrm>
            <a:prstGeom prst="rect">
              <a:avLst/>
            </a:prstGeom>
          </p:spPr>
        </p:pic>
        <p:sp>
          <p:nvSpPr>
            <p:cNvPr id="163" name="弧形 162"/>
            <p:cNvSpPr/>
            <p:nvPr/>
          </p:nvSpPr>
          <p:spPr>
            <a:xfrm rot="161937">
              <a:off x="9983413" y="3802783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4" name="文本框 163"/>
          <p:cNvSpPr txBox="1"/>
          <p:nvPr/>
        </p:nvSpPr>
        <p:spPr>
          <a:xfrm>
            <a:off x="3838787" y="5408499"/>
            <a:ext cx="582692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信开发者平台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0394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38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21600000">
                                      <p:cBhvr>
                                        <p:cTn id="50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62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74" dur="1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  <p:bldP spid="316" grpId="0" animBg="1"/>
      <p:bldP spid="317" grpId="0" animBg="1"/>
      <p:bldP spid="318" grpId="0" animBg="1"/>
      <p:bldP spid="319" grpId="0" animBg="1"/>
      <p:bldP spid="401" grpId="0" uiExpand="1" build="p"/>
      <p:bldP spid="402" grpId="0" uiExpand="1" build="p"/>
      <p:bldP spid="403" grpId="0" uiExpand="1" build="p"/>
      <p:bldP spid="16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72377" r="22898" b="-3078"/>
          <a:stretch/>
        </p:blipFill>
        <p:spPr>
          <a:xfrm>
            <a:off x="-88491" y="-28654"/>
            <a:ext cx="12359149" cy="7013527"/>
          </a:xfrm>
          <a:prstGeom prst="rect">
            <a:avLst/>
          </a:prstGeom>
        </p:spPr>
      </p:pic>
      <p:grpSp>
        <p:nvGrpSpPr>
          <p:cNvPr id="250" name="组合 249"/>
          <p:cNvGrpSpPr/>
          <p:nvPr/>
        </p:nvGrpSpPr>
        <p:grpSpPr>
          <a:xfrm>
            <a:off x="371833" y="4743907"/>
            <a:ext cx="1575636" cy="1574157"/>
            <a:chOff x="1308745" y="2394284"/>
            <a:chExt cx="2326780" cy="2324596"/>
          </a:xfrm>
        </p:grpSpPr>
        <p:pic>
          <p:nvPicPr>
            <p:cNvPr id="251" name="图片 2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252" name="组合 251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253" name="十六角星 252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291" name="椭圆 290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椭圆 291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3" name="椭圆 292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4" name="椭圆 293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椭圆 294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6" name="椭圆 295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7" name="椭圆 296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椭圆 297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9" name="椭圆 298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0" name="椭圆 299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椭圆 300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2" name="椭圆 301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3" name="椭圆 302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椭圆 303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椭圆 304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椭圆 305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椭圆 306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椭圆 307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椭圆 308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椭圆 309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椭圆 310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椭圆 311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椭圆 312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椭圆 313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55" name="直接连接符 254"/>
              <p:cNvCxnSpPr>
                <a:stCxn id="292" idx="4"/>
                <a:endCxn id="310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>
                <a:stCxn id="291" idx="5"/>
                <a:endCxn id="310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>
                <a:stCxn id="308" idx="0"/>
                <a:endCxn id="291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>
                <a:stCxn id="313" idx="3"/>
                <a:endCxn id="306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>
                <a:stCxn id="296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>
                <a:stCxn id="308" idx="6"/>
                <a:endCxn id="307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>
                <a:stCxn id="307" idx="0"/>
                <a:endCxn id="310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>
                <a:stCxn id="299" idx="7"/>
                <a:endCxn id="308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>
                <a:stCxn id="308" idx="5"/>
                <a:endCxn id="312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>
                <a:stCxn id="310" idx="7"/>
                <a:endCxn id="293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/>
              <p:cNvCxnSpPr>
                <a:stCxn id="310" idx="6"/>
                <a:endCxn id="294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>
                <a:stCxn id="308" idx="7"/>
                <a:endCxn id="310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>
                <a:stCxn id="310" idx="5"/>
                <a:endCxn id="309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>
                <a:stCxn id="307" idx="6"/>
                <a:endCxn id="309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>
                <a:stCxn id="309" idx="3"/>
                <a:endCxn id="313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stCxn id="309" idx="0"/>
                <a:endCxn id="294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stCxn id="309" idx="5"/>
                <a:endCxn id="314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>
                <a:stCxn id="314" idx="0"/>
                <a:endCxn id="294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>
                <a:stCxn id="314" idx="7"/>
                <a:endCxn id="297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>
                <a:stCxn id="301" idx="1"/>
                <a:endCxn id="314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>
                <a:stCxn id="307" idx="4"/>
                <a:endCxn id="313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312" idx="5"/>
                <a:endCxn id="313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99" idx="5"/>
                <a:endCxn id="311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311" idx="7"/>
                <a:endCxn id="312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311" idx="0"/>
                <a:endCxn id="308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308" idx="1"/>
                <a:endCxn id="295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302" idx="0"/>
                <a:endCxn id="314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>
                <a:stCxn id="314" idx="3"/>
                <a:endCxn id="313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313" idx="6"/>
                <a:endCxn id="302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313" idx="5"/>
                <a:endCxn id="305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312" idx="0"/>
                <a:endCxn id="307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311" idx="6"/>
                <a:endCxn id="313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>
                <a:stCxn id="300" idx="6"/>
                <a:endCxn id="311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>
                <a:stCxn id="303" idx="7"/>
                <a:endCxn id="311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>
                <a:stCxn id="304" idx="0"/>
                <a:endCxn id="311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>
                <a:stCxn id="304" idx="7"/>
                <a:endCxn id="313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5" name="等腰三角形 314"/>
          <p:cNvSpPr/>
          <p:nvPr/>
        </p:nvSpPr>
        <p:spPr>
          <a:xfrm rot="2134315">
            <a:off x="10414607" y="5631380"/>
            <a:ext cx="197386" cy="170160"/>
          </a:xfrm>
          <a:prstGeom prst="triangle">
            <a:avLst/>
          </a:prstGeom>
          <a:solidFill>
            <a:srgbClr val="9D8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等腰三角形 315"/>
          <p:cNvSpPr/>
          <p:nvPr/>
        </p:nvSpPr>
        <p:spPr>
          <a:xfrm rot="12600000">
            <a:off x="10768249" y="6208455"/>
            <a:ext cx="352070" cy="303508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等腰三角形 316"/>
          <p:cNvSpPr/>
          <p:nvPr/>
        </p:nvSpPr>
        <p:spPr>
          <a:xfrm rot="460079">
            <a:off x="11330052" y="5410183"/>
            <a:ext cx="449844" cy="387796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等腰三角形 317"/>
          <p:cNvSpPr/>
          <p:nvPr/>
        </p:nvSpPr>
        <p:spPr>
          <a:xfrm rot="750351">
            <a:off x="10860696" y="5622885"/>
            <a:ext cx="294353" cy="253753"/>
          </a:xfrm>
          <a:prstGeom prst="triangle">
            <a:avLst/>
          </a:prstGeom>
          <a:solidFill>
            <a:srgbClr val="91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等腰三角形 318"/>
          <p:cNvSpPr/>
          <p:nvPr/>
        </p:nvSpPr>
        <p:spPr>
          <a:xfrm rot="13650431">
            <a:off x="11298126" y="5992401"/>
            <a:ext cx="217432" cy="187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9" name="组合 388"/>
          <p:cNvGrpSpPr/>
          <p:nvPr/>
        </p:nvGrpSpPr>
        <p:grpSpPr>
          <a:xfrm>
            <a:off x="2879247" y="1612057"/>
            <a:ext cx="649355" cy="460903"/>
            <a:chOff x="9866462" y="1612554"/>
            <a:chExt cx="1873726" cy="1329944"/>
          </a:xfrm>
        </p:grpSpPr>
        <p:sp>
          <p:nvSpPr>
            <p:cNvPr id="390" name="椭圆 389"/>
            <p:cNvSpPr/>
            <p:nvPr/>
          </p:nvSpPr>
          <p:spPr>
            <a:xfrm>
              <a:off x="10149642" y="1612554"/>
              <a:ext cx="1329944" cy="1329944"/>
            </a:xfrm>
            <a:prstGeom prst="ellipse">
              <a:avLst/>
            </a:prstGeom>
            <a:solidFill>
              <a:srgbClr val="A25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1" name="图片 39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1866900"/>
              <a:ext cx="477831" cy="864597"/>
            </a:xfrm>
            <a:prstGeom prst="rect">
              <a:avLst/>
            </a:prstGeom>
          </p:spPr>
        </p:pic>
        <p:sp>
          <p:nvSpPr>
            <p:cNvPr id="392" name="弧形 391"/>
            <p:cNvSpPr/>
            <p:nvPr/>
          </p:nvSpPr>
          <p:spPr>
            <a:xfrm rot="161937">
              <a:off x="9866462" y="2170155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>
            <a:off x="2977385" y="4304273"/>
            <a:ext cx="649355" cy="460903"/>
            <a:chOff x="9983413" y="3245182"/>
            <a:chExt cx="1873726" cy="1329944"/>
          </a:xfrm>
        </p:grpSpPr>
        <p:sp>
          <p:nvSpPr>
            <p:cNvPr id="394" name="椭圆 393"/>
            <p:cNvSpPr/>
            <p:nvPr/>
          </p:nvSpPr>
          <p:spPr>
            <a:xfrm>
              <a:off x="10266593" y="3245182"/>
              <a:ext cx="1329944" cy="1329944"/>
            </a:xfrm>
            <a:prstGeom prst="ellipse">
              <a:avLst/>
            </a:prstGeom>
            <a:solidFill>
              <a:srgbClr val="9D81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5" name="图片 39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0129" y="3562167"/>
              <a:ext cx="722872" cy="695973"/>
            </a:xfrm>
            <a:prstGeom prst="rect">
              <a:avLst/>
            </a:prstGeom>
          </p:spPr>
        </p:pic>
        <p:sp>
          <p:nvSpPr>
            <p:cNvPr id="396" name="弧形 395"/>
            <p:cNvSpPr/>
            <p:nvPr/>
          </p:nvSpPr>
          <p:spPr>
            <a:xfrm rot="161937">
              <a:off x="9983413" y="3802783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2926295" y="2951705"/>
            <a:ext cx="649355" cy="460903"/>
            <a:chOff x="9979876" y="4886001"/>
            <a:chExt cx="1873726" cy="1329944"/>
          </a:xfrm>
        </p:grpSpPr>
        <p:sp>
          <p:nvSpPr>
            <p:cNvPr id="398" name="椭圆 397"/>
            <p:cNvSpPr/>
            <p:nvPr/>
          </p:nvSpPr>
          <p:spPr>
            <a:xfrm>
              <a:off x="10263056" y="4886001"/>
              <a:ext cx="1329944" cy="1329944"/>
            </a:xfrm>
            <a:prstGeom prst="ellipse">
              <a:avLst/>
            </a:prstGeom>
            <a:solidFill>
              <a:srgbClr val="91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9" name="图片 39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5200792"/>
              <a:ext cx="728592" cy="698187"/>
            </a:xfrm>
            <a:prstGeom prst="rect">
              <a:avLst/>
            </a:prstGeom>
          </p:spPr>
        </p:pic>
        <p:sp>
          <p:nvSpPr>
            <p:cNvPr id="400" name="弧形 399"/>
            <p:cNvSpPr/>
            <p:nvPr/>
          </p:nvSpPr>
          <p:spPr>
            <a:xfrm rot="161937">
              <a:off x="9979876" y="5443602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1" name="文本框 400"/>
          <p:cNvSpPr txBox="1"/>
          <p:nvPr/>
        </p:nvSpPr>
        <p:spPr>
          <a:xfrm>
            <a:off x="3795451" y="1489881"/>
            <a:ext cx="583783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组员团结，参与项目积极。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2" name="文本框 401"/>
          <p:cNvSpPr txBox="1"/>
          <p:nvPr/>
        </p:nvSpPr>
        <p:spPr>
          <a:xfrm>
            <a:off x="3851119" y="2850350"/>
            <a:ext cx="607575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项目不断推进，毫不停歇。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3" name="文本框 402"/>
          <p:cNvSpPr txBox="1"/>
          <p:nvPr/>
        </p:nvSpPr>
        <p:spPr>
          <a:xfrm>
            <a:off x="3838787" y="4210820"/>
            <a:ext cx="582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团队执行力强。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2" name="组合 371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373" name="组合 372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376" name="椭圆 375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7" name="组合 376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378" name="十六角星 377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79" name="组合 378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31" name="椭圆 430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椭圆 431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椭圆 432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椭圆 433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椭圆 434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椭圆 435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椭圆 436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椭圆 437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椭圆 438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椭圆 439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椭圆 440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椭圆 441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椭圆 442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椭圆 443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椭圆 444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椭圆 445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椭圆 446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椭圆 447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椭圆 448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椭圆 449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椭圆 450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椭圆 451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椭圆 452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椭圆 453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380" name="直接连接符 379"/>
                <p:cNvCxnSpPr>
                  <a:stCxn id="432" idx="4"/>
                  <a:endCxn id="450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/>
                <p:cNvCxnSpPr>
                  <a:stCxn id="431" idx="5"/>
                  <a:endCxn id="450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/>
                <p:cNvCxnSpPr>
                  <a:stCxn id="448" idx="0"/>
                  <a:endCxn id="431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/>
                <p:cNvCxnSpPr>
                  <a:stCxn id="453" idx="3"/>
                  <a:endCxn id="446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/>
                <p:cNvCxnSpPr>
                  <a:stCxn id="436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/>
                <p:cNvCxnSpPr>
                  <a:stCxn id="448" idx="6"/>
                  <a:endCxn id="447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/>
                <p:cNvCxnSpPr>
                  <a:stCxn id="447" idx="0"/>
                  <a:endCxn id="450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/>
                <p:cNvCxnSpPr>
                  <a:stCxn id="439" idx="7"/>
                  <a:endCxn id="448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/>
                <p:cNvCxnSpPr>
                  <a:stCxn id="448" idx="5"/>
                  <a:endCxn id="452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连接符 403"/>
                <p:cNvCxnSpPr>
                  <a:stCxn id="450" idx="7"/>
                  <a:endCxn id="433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/>
                <p:cNvCxnSpPr>
                  <a:stCxn id="450" idx="6"/>
                  <a:endCxn id="434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/>
                <p:cNvCxnSpPr>
                  <a:stCxn id="448" idx="7"/>
                  <a:endCxn id="450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/>
                <p:cNvCxnSpPr>
                  <a:stCxn id="450" idx="5"/>
                  <a:endCxn id="449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/>
                <p:cNvCxnSpPr>
                  <a:stCxn id="447" idx="6"/>
                  <a:endCxn id="449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/>
                <p:cNvCxnSpPr>
                  <a:stCxn id="449" idx="3"/>
                  <a:endCxn id="453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/>
                <p:cNvCxnSpPr>
                  <a:stCxn id="449" idx="0"/>
                  <a:endCxn id="434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/>
                <p:cNvCxnSpPr>
                  <a:stCxn id="449" idx="5"/>
                  <a:endCxn id="454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/>
                <p:cNvCxnSpPr>
                  <a:stCxn id="454" idx="0"/>
                  <a:endCxn id="434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/>
                <p:cNvCxnSpPr>
                  <a:stCxn id="454" idx="7"/>
                  <a:endCxn id="437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直接连接符 413"/>
                <p:cNvCxnSpPr>
                  <a:stCxn id="441" idx="1"/>
                  <a:endCxn id="454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/>
                <p:cNvCxnSpPr>
                  <a:stCxn id="447" idx="4"/>
                  <a:endCxn id="453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/>
                <p:cNvCxnSpPr>
                  <a:stCxn id="452" idx="5"/>
                  <a:endCxn id="453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/>
                <p:cNvCxnSpPr>
                  <a:stCxn id="439" idx="5"/>
                  <a:endCxn id="451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/>
                <p:cNvCxnSpPr>
                  <a:stCxn id="451" idx="7"/>
                  <a:endCxn id="452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直接连接符 418"/>
                <p:cNvCxnSpPr>
                  <a:stCxn id="451" idx="0"/>
                  <a:endCxn id="448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直接连接符 419"/>
                <p:cNvCxnSpPr>
                  <a:stCxn id="448" idx="1"/>
                  <a:endCxn id="435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/>
                <p:cNvCxnSpPr>
                  <a:stCxn id="442" idx="0"/>
                  <a:endCxn id="454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接连接符 421"/>
                <p:cNvCxnSpPr>
                  <a:stCxn id="454" idx="3"/>
                  <a:endCxn id="453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直接连接符 422"/>
                <p:cNvCxnSpPr>
                  <a:stCxn id="453" idx="6"/>
                  <a:endCxn id="442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直接连接符 423"/>
                <p:cNvCxnSpPr>
                  <a:stCxn id="453" idx="5"/>
                  <a:endCxn id="445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424"/>
                <p:cNvCxnSpPr>
                  <a:stCxn id="452" idx="0"/>
                  <a:endCxn id="447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直接连接符 425"/>
                <p:cNvCxnSpPr>
                  <a:stCxn id="451" idx="6"/>
                  <a:endCxn id="453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426"/>
                <p:cNvCxnSpPr>
                  <a:stCxn id="440" idx="6"/>
                  <a:endCxn id="451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接连接符 427"/>
                <p:cNvCxnSpPr>
                  <a:stCxn id="443" idx="7"/>
                  <a:endCxn id="451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接连接符 428"/>
                <p:cNvCxnSpPr>
                  <a:stCxn id="444" idx="0"/>
                  <a:endCxn id="451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直接连接符 429"/>
                <p:cNvCxnSpPr>
                  <a:stCxn id="444" idx="7"/>
                  <a:endCxn id="453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4" name="文本框 373"/>
            <p:cNvSpPr txBox="1"/>
            <p:nvPr/>
          </p:nvSpPr>
          <p:spPr>
            <a:xfrm>
              <a:off x="6610899" y="1009427"/>
              <a:ext cx="1107126" cy="72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375" name="弧形 374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5" name="文本框 454"/>
          <p:cNvSpPr txBox="1"/>
          <p:nvPr/>
        </p:nvSpPr>
        <p:spPr>
          <a:xfrm>
            <a:off x="1354100" y="445564"/>
            <a:ext cx="3333399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六面魔方小组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386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38" dur="12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21600000">
                                      <p:cBhvr>
                                        <p:cTn id="50" dur="12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62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  <p:bldP spid="316" grpId="0" animBg="1"/>
      <p:bldP spid="317" grpId="0" animBg="1"/>
      <p:bldP spid="318" grpId="0" animBg="1"/>
      <p:bldP spid="319" grpId="0" animBg="1"/>
      <p:bldP spid="401" grpId="0" uiExpand="1" build="p"/>
      <p:bldP spid="402" grpId="0" uiExpand="1" build="p"/>
      <p:bldP spid="40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932"/>
            <a:ext cx="12308306" cy="6942222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6157182" y="567090"/>
            <a:ext cx="1982032" cy="1980172"/>
            <a:chOff x="6309221" y="788029"/>
            <a:chExt cx="2825105" cy="2822453"/>
          </a:xfrm>
        </p:grpSpPr>
        <p:sp>
          <p:nvSpPr>
            <p:cNvPr id="138" name="椭圆 137"/>
            <p:cNvSpPr/>
            <p:nvPr/>
          </p:nvSpPr>
          <p:spPr>
            <a:xfrm>
              <a:off x="6461555" y="939037"/>
              <a:ext cx="2520437" cy="2520437"/>
            </a:xfrm>
            <a:prstGeom prst="ellipse">
              <a:avLst/>
            </a:prstGeom>
            <a:solidFill>
              <a:srgbClr val="29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6309221" y="788029"/>
              <a:ext cx="2825105" cy="2822453"/>
              <a:chOff x="2433048" y="1083945"/>
              <a:chExt cx="5333787" cy="5328780"/>
            </a:xfrm>
          </p:grpSpPr>
          <p:sp>
            <p:nvSpPr>
              <p:cNvPr id="76" name="十六角星 75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14" name="椭圆 113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椭圆 119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椭圆 123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椭圆 136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8" name="直接连接符 77"/>
              <p:cNvCxnSpPr>
                <a:stCxn id="115" idx="4"/>
                <a:endCxn id="133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114" idx="5"/>
                <a:endCxn id="133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131" idx="0"/>
                <a:endCxn id="114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136" idx="3"/>
                <a:endCxn id="129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119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131" idx="6"/>
                <a:endCxn id="130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130" idx="0"/>
                <a:endCxn id="133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stCxn id="122" idx="7"/>
                <a:endCxn id="131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131" idx="5"/>
                <a:endCxn id="135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stCxn id="133" idx="7"/>
                <a:endCxn id="116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133" idx="6"/>
                <a:endCxn id="117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stCxn id="131" idx="7"/>
                <a:endCxn id="133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stCxn id="133" idx="5"/>
                <a:endCxn id="132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130" idx="6"/>
                <a:endCxn id="132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stCxn id="132" idx="3"/>
                <a:endCxn id="136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stCxn id="132" idx="0"/>
                <a:endCxn id="117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132" idx="5"/>
                <a:endCxn id="137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stCxn id="137" idx="0"/>
                <a:endCxn id="117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stCxn id="137" idx="7"/>
                <a:endCxn id="120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124" idx="1"/>
                <a:endCxn id="137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130" idx="4"/>
                <a:endCxn id="136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>
                <a:stCxn id="135" idx="5"/>
                <a:endCxn id="136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122" idx="5"/>
                <a:endCxn id="134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134" idx="7"/>
                <a:endCxn id="135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>
                <a:stCxn id="134" idx="0"/>
                <a:endCxn id="131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131" idx="1"/>
                <a:endCxn id="118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25" idx="0"/>
                <a:endCxn id="137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137" idx="3"/>
                <a:endCxn id="136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136" idx="6"/>
                <a:endCxn id="125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136" idx="5"/>
                <a:endCxn id="128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35" idx="0"/>
                <a:endCxn id="130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>
                <a:stCxn id="134" idx="6"/>
                <a:endCxn id="136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stCxn id="123" idx="6"/>
                <a:endCxn id="134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>
                <a:stCxn id="126" idx="7"/>
                <a:endCxn id="134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>
                <a:stCxn id="127" idx="0"/>
                <a:endCxn id="134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>
                <a:stCxn id="127" idx="7"/>
                <a:endCxn id="136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组合 71"/>
          <p:cNvGrpSpPr/>
          <p:nvPr/>
        </p:nvGrpSpPr>
        <p:grpSpPr>
          <a:xfrm>
            <a:off x="764163" y="1394360"/>
            <a:ext cx="4078594" cy="4074765"/>
            <a:chOff x="1308745" y="2394284"/>
            <a:chExt cx="2326780" cy="232459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6" name="十六角星 5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44" name="椭圆 43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45" idx="4"/>
                <a:endCxn id="63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44" idx="5"/>
                <a:endCxn id="63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61" idx="0"/>
                <a:endCxn id="44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66" idx="3"/>
                <a:endCxn id="59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49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61" idx="6"/>
                <a:endCxn id="60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60" idx="0"/>
                <a:endCxn id="63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52" idx="7"/>
                <a:endCxn id="61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61" idx="5"/>
                <a:endCxn id="65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63" idx="7"/>
                <a:endCxn id="46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63" idx="6"/>
                <a:endCxn id="47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61" idx="7"/>
                <a:endCxn id="63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63" idx="5"/>
                <a:endCxn id="62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62" idx="3"/>
                <a:endCxn id="66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62" idx="0"/>
                <a:endCxn id="47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62" idx="5"/>
                <a:endCxn id="67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67" idx="0"/>
                <a:endCxn id="47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67" idx="7"/>
                <a:endCxn id="50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54" idx="1"/>
                <a:endCxn id="67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60" idx="4"/>
                <a:endCxn id="66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65" idx="5"/>
                <a:endCxn id="66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52" idx="5"/>
                <a:endCxn id="64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64" idx="7"/>
                <a:endCxn id="65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64" idx="0"/>
                <a:endCxn id="61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61" idx="1"/>
                <a:endCxn id="48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55" idx="0"/>
                <a:endCxn id="67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67" idx="3"/>
                <a:endCxn id="66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66" idx="6"/>
                <a:endCxn id="55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66" idx="5"/>
                <a:endCxn id="58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65" idx="0"/>
                <a:endCxn id="60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64" idx="6"/>
                <a:endCxn id="66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53" idx="6"/>
                <a:endCxn id="64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56" idx="7"/>
                <a:endCxn id="64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57" idx="0"/>
                <a:endCxn id="64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57" idx="7"/>
                <a:endCxn id="66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文本框 70"/>
          <p:cNvSpPr txBox="1"/>
          <p:nvPr/>
        </p:nvSpPr>
        <p:spPr>
          <a:xfrm>
            <a:off x="5815148" y="2586747"/>
            <a:ext cx="2666101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10069261" y="1532873"/>
            <a:ext cx="1490706" cy="1489307"/>
            <a:chOff x="6309221" y="788029"/>
            <a:chExt cx="2825105" cy="2822453"/>
          </a:xfrm>
        </p:grpSpPr>
        <p:sp>
          <p:nvSpPr>
            <p:cNvPr id="141" name="椭圆 140"/>
            <p:cNvSpPr/>
            <p:nvPr/>
          </p:nvSpPr>
          <p:spPr>
            <a:xfrm>
              <a:off x="6461555" y="939037"/>
              <a:ext cx="2520437" cy="2520437"/>
            </a:xfrm>
            <a:prstGeom prst="ellipse">
              <a:avLst/>
            </a:prstGeom>
            <a:solidFill>
              <a:srgbClr val="463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6309221" y="788029"/>
              <a:ext cx="2825105" cy="2822453"/>
              <a:chOff x="2433048" y="1083945"/>
              <a:chExt cx="5333787" cy="5328780"/>
            </a:xfrm>
          </p:grpSpPr>
          <p:sp>
            <p:nvSpPr>
              <p:cNvPr id="143" name="十六角星 142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4" name="组合 143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81" name="椭圆 180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" name="椭圆 182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" name="椭圆 183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" name="椭圆 184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" name="椭圆 185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椭圆 186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椭圆 187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椭圆 193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椭圆 194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椭圆 195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椭圆 196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0" name="椭圆 199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" name="椭圆 200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椭圆 201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椭圆 202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4" name="椭圆 203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45" name="直接连接符 144"/>
              <p:cNvCxnSpPr>
                <a:stCxn id="182" idx="4"/>
                <a:endCxn id="200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>
                <a:stCxn id="181" idx="5"/>
                <a:endCxn id="200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>
                <a:stCxn id="198" idx="0"/>
                <a:endCxn id="181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stCxn id="203" idx="3"/>
                <a:endCxn id="196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>
                <a:stCxn id="186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>
                <a:stCxn id="198" idx="6"/>
                <a:endCxn id="197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>
                <a:stCxn id="197" idx="0"/>
                <a:endCxn id="200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>
                <a:stCxn id="189" idx="7"/>
                <a:endCxn id="198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>
                <a:stCxn id="198" idx="5"/>
                <a:endCxn id="202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>
                <a:stCxn id="200" idx="7"/>
                <a:endCxn id="183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>
                <a:stCxn id="200" idx="6"/>
                <a:endCxn id="184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>
                <a:stCxn id="198" idx="7"/>
                <a:endCxn id="200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>
                <a:stCxn id="200" idx="5"/>
                <a:endCxn id="199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>
                <a:stCxn id="197" idx="6"/>
                <a:endCxn id="199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>
                <a:stCxn id="199" idx="3"/>
                <a:endCxn id="203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>
                <a:stCxn id="199" idx="0"/>
                <a:endCxn id="184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>
                <a:stCxn id="199" idx="5"/>
                <a:endCxn id="204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>
                <a:stCxn id="204" idx="0"/>
                <a:endCxn id="184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>
                <a:stCxn id="204" idx="7"/>
                <a:endCxn id="187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>
                <a:stCxn id="191" idx="1"/>
                <a:endCxn id="204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>
                <a:stCxn id="197" idx="4"/>
                <a:endCxn id="203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>
                <a:stCxn id="202" idx="5"/>
                <a:endCxn id="203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>
                <a:stCxn id="189" idx="5"/>
                <a:endCxn id="201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>
                <a:stCxn id="201" idx="7"/>
                <a:endCxn id="202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>
                <a:stCxn id="201" idx="0"/>
                <a:endCxn id="198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>
                <a:stCxn id="198" idx="1"/>
                <a:endCxn id="185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>
                <a:stCxn id="192" idx="0"/>
                <a:endCxn id="204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>
                <a:stCxn id="204" idx="3"/>
                <a:endCxn id="203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>
                <a:stCxn id="203" idx="6"/>
                <a:endCxn id="192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>
                <a:stCxn id="203" idx="5"/>
                <a:endCxn id="195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>
                <a:stCxn id="202" idx="0"/>
                <a:endCxn id="197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>
                <a:stCxn id="201" idx="6"/>
                <a:endCxn id="203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>
                <a:stCxn id="190" idx="6"/>
                <a:endCxn id="201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>
                <a:stCxn id="193" idx="7"/>
                <a:endCxn id="201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>
                <a:stCxn id="194" idx="0"/>
                <a:endCxn id="201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>
                <a:stCxn id="194" idx="7"/>
                <a:endCxn id="203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组合 204"/>
          <p:cNvGrpSpPr/>
          <p:nvPr/>
        </p:nvGrpSpPr>
        <p:grpSpPr>
          <a:xfrm>
            <a:off x="7458798" y="4037725"/>
            <a:ext cx="1671678" cy="1670109"/>
            <a:chOff x="6309221" y="788029"/>
            <a:chExt cx="2825105" cy="2822453"/>
          </a:xfrm>
        </p:grpSpPr>
        <p:sp>
          <p:nvSpPr>
            <p:cNvPr id="206" name="椭圆 205"/>
            <p:cNvSpPr/>
            <p:nvPr/>
          </p:nvSpPr>
          <p:spPr>
            <a:xfrm>
              <a:off x="6461555" y="939037"/>
              <a:ext cx="2520437" cy="2520437"/>
            </a:xfrm>
            <a:prstGeom prst="ellipse">
              <a:avLst/>
            </a:prstGeom>
            <a:solidFill>
              <a:srgbClr val="66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6309221" y="788029"/>
              <a:ext cx="2825105" cy="2822453"/>
              <a:chOff x="2433048" y="1083945"/>
              <a:chExt cx="5333787" cy="5328780"/>
            </a:xfrm>
          </p:grpSpPr>
          <p:sp>
            <p:nvSpPr>
              <p:cNvPr id="208" name="十六角星 207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" name="组合 208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246" name="椭圆 245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" name="椭圆 246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" name="椭圆 247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9" name="椭圆 248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0" name="椭圆 249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1" name="椭圆 250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2" name="椭圆 251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3" name="椭圆 252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4" name="椭圆 253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5" name="椭圆 254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6" name="椭圆 255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7" name="椭圆 256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8" name="椭圆 257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9" name="椭圆 258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0" name="椭圆 259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1" name="椭圆 260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2" name="椭圆 261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5" name="椭圆 264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6" name="椭圆 265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7" name="椭圆 266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椭圆 267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9" name="椭圆 268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10" name="直接连接符 209"/>
              <p:cNvCxnSpPr>
                <a:stCxn id="247" idx="4"/>
                <a:endCxn id="265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246" idx="5"/>
                <a:endCxn id="265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263" idx="0"/>
                <a:endCxn id="246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268" idx="3"/>
                <a:endCxn id="261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>
                <a:stCxn id="251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>
                <a:stCxn id="263" idx="6"/>
                <a:endCxn id="262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>
                <a:stCxn id="262" idx="0"/>
                <a:endCxn id="265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>
                <a:stCxn id="254" idx="7"/>
                <a:endCxn id="263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>
                <a:stCxn id="263" idx="5"/>
                <a:endCxn id="267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>
                <a:stCxn id="265" idx="7"/>
                <a:endCxn id="248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>
                <a:stCxn id="265" idx="6"/>
                <a:endCxn id="249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>
                <a:stCxn id="263" idx="7"/>
                <a:endCxn id="265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>
                <a:stCxn id="265" idx="5"/>
                <a:endCxn id="264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>
                <a:stCxn id="262" idx="6"/>
                <a:endCxn id="264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>
                <a:stCxn id="264" idx="3"/>
                <a:endCxn id="268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>
                <a:stCxn id="264" idx="0"/>
                <a:endCxn id="249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>
                <a:stCxn id="264" idx="5"/>
                <a:endCxn id="269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>
                <a:stCxn id="269" idx="0"/>
                <a:endCxn id="249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>
                <a:stCxn id="269" idx="7"/>
                <a:endCxn id="252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>
                <a:stCxn id="256" idx="1"/>
                <a:endCxn id="269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 229"/>
              <p:cNvCxnSpPr>
                <a:stCxn id="262" idx="4"/>
                <a:endCxn id="268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>
                <a:stCxn id="267" idx="5"/>
                <a:endCxn id="268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>
                <a:stCxn id="254" idx="5"/>
                <a:endCxn id="266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>
                <a:stCxn id="266" idx="7"/>
                <a:endCxn id="267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>
                <a:stCxn id="266" idx="0"/>
                <a:endCxn id="263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/>
              <p:cNvCxnSpPr>
                <a:stCxn id="263" idx="1"/>
                <a:endCxn id="250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/>
              <p:cNvCxnSpPr>
                <a:stCxn id="257" idx="0"/>
                <a:endCxn id="269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/>
              <p:cNvCxnSpPr>
                <a:stCxn id="269" idx="3"/>
                <a:endCxn id="268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/>
              <p:cNvCxnSpPr>
                <a:stCxn id="268" idx="6"/>
                <a:endCxn id="257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>
                <a:stCxn id="268" idx="5"/>
                <a:endCxn id="260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/>
              <p:cNvCxnSpPr>
                <a:stCxn id="267" idx="0"/>
                <a:endCxn id="262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>
                <a:stCxn id="266" idx="6"/>
                <a:endCxn id="268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>
                <a:stCxn id="255" idx="6"/>
                <a:endCxn id="266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>
                <a:stCxn id="258" idx="7"/>
                <a:endCxn id="266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>
                <a:stCxn id="259" idx="0"/>
                <a:endCxn id="266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>
                <a:stCxn id="259" idx="7"/>
                <a:endCxn id="268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文本框 272"/>
          <p:cNvSpPr txBox="1"/>
          <p:nvPr/>
        </p:nvSpPr>
        <p:spPr>
          <a:xfrm>
            <a:off x="9535896" y="3084627"/>
            <a:ext cx="2577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4" name="文本框 273"/>
          <p:cNvSpPr txBox="1"/>
          <p:nvPr/>
        </p:nvSpPr>
        <p:spPr>
          <a:xfrm>
            <a:off x="6577293" y="5740518"/>
            <a:ext cx="3403310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5" name="文本框 274"/>
          <p:cNvSpPr txBox="1"/>
          <p:nvPr/>
        </p:nvSpPr>
        <p:spPr>
          <a:xfrm>
            <a:off x="1442486" y="2169760"/>
            <a:ext cx="26661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基于微信的国际交流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处服务系统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" name="文本框 275"/>
          <p:cNvSpPr txBox="1"/>
          <p:nvPr/>
        </p:nvSpPr>
        <p:spPr>
          <a:xfrm>
            <a:off x="6535905" y="889147"/>
            <a:ext cx="1327565" cy="1084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01</a:t>
            </a:r>
          </a:p>
        </p:txBody>
      </p:sp>
      <p:sp>
        <p:nvSpPr>
          <p:cNvPr id="277" name="文本框 276"/>
          <p:cNvSpPr txBox="1"/>
          <p:nvPr/>
        </p:nvSpPr>
        <p:spPr>
          <a:xfrm>
            <a:off x="7571503" y="4221514"/>
            <a:ext cx="152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02</a:t>
            </a:r>
          </a:p>
        </p:txBody>
      </p:sp>
      <p:sp>
        <p:nvSpPr>
          <p:cNvPr id="278" name="文本框 277"/>
          <p:cNvSpPr txBox="1"/>
          <p:nvPr/>
        </p:nvSpPr>
        <p:spPr>
          <a:xfrm>
            <a:off x="10136487" y="1666922"/>
            <a:ext cx="1336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03</a:t>
            </a:r>
          </a:p>
        </p:txBody>
      </p:sp>
      <p:sp>
        <p:nvSpPr>
          <p:cNvPr id="270" name="弧形 269"/>
          <p:cNvSpPr/>
          <p:nvPr/>
        </p:nvSpPr>
        <p:spPr>
          <a:xfrm rot="20705087">
            <a:off x="5896029" y="1413987"/>
            <a:ext cx="2542304" cy="475742"/>
          </a:xfrm>
          <a:prstGeom prst="arc">
            <a:avLst>
              <a:gd name="adj1" fmla="val 20946925"/>
              <a:gd name="adj2" fmla="val 11464655"/>
            </a:avLst>
          </a:prstGeom>
          <a:ln w="1905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弧形 270"/>
          <p:cNvSpPr/>
          <p:nvPr/>
        </p:nvSpPr>
        <p:spPr>
          <a:xfrm rot="652726">
            <a:off x="7215564" y="4741795"/>
            <a:ext cx="2075543" cy="402858"/>
          </a:xfrm>
          <a:prstGeom prst="arc">
            <a:avLst>
              <a:gd name="adj1" fmla="val 21002540"/>
              <a:gd name="adj2" fmla="val 11484996"/>
            </a:avLst>
          </a:prstGeom>
          <a:ln w="1905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弧形 271"/>
          <p:cNvSpPr/>
          <p:nvPr/>
        </p:nvSpPr>
        <p:spPr>
          <a:xfrm rot="161937">
            <a:off x="9866462" y="2170155"/>
            <a:ext cx="1873726" cy="359100"/>
          </a:xfrm>
          <a:prstGeom prst="arc">
            <a:avLst>
              <a:gd name="adj1" fmla="val 20966210"/>
              <a:gd name="adj2" fmla="val 11459770"/>
            </a:avLst>
          </a:prstGeom>
          <a:ln w="1905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21" dur="3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Rot by="-21600000">
                                      <p:cBhvr>
                                        <p:cTn id="37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Rot by="-21600000">
                                      <p:cBhvr>
                                        <p:cTn id="53" dur="3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273" grpId="0" uiExpand="1" build="p"/>
      <p:bldP spid="274" grpId="0" uiExpand="1" build="p"/>
      <p:bldP spid="275" grpId="0" uiExpand="1" build="p"/>
      <p:bldP spid="276" grpId="0"/>
      <p:bldP spid="277" grpId="0"/>
      <p:bldP spid="278" grpId="0"/>
      <p:bldP spid="270" grpId="0" animBg="1"/>
      <p:bldP spid="271" grpId="0" animBg="1"/>
      <p:bldP spid="2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8200" cy="6924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" y="0"/>
            <a:ext cx="12286904" cy="6910571"/>
          </a:xfrm>
          <a:prstGeom prst="rect">
            <a:avLst/>
          </a:prstGeom>
        </p:spPr>
      </p:pic>
      <p:pic>
        <p:nvPicPr>
          <p:cNvPr id="272" name="图片 2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32" y="1496087"/>
            <a:ext cx="6959418" cy="2729429"/>
          </a:xfrm>
          <a:prstGeom prst="rect">
            <a:avLst/>
          </a:prstGeom>
        </p:spPr>
      </p:pic>
      <p:pic>
        <p:nvPicPr>
          <p:cNvPr id="273" name="图片 2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3017" y="4323430"/>
            <a:ext cx="6959418" cy="2729429"/>
          </a:xfrm>
          <a:prstGeom prst="rect">
            <a:avLst/>
          </a:prstGeom>
        </p:spPr>
      </p:pic>
      <p:pic>
        <p:nvPicPr>
          <p:cNvPr id="274" name="图片 2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5199" y="-689556"/>
            <a:ext cx="6959418" cy="2729429"/>
          </a:xfrm>
          <a:prstGeom prst="rect">
            <a:avLst/>
          </a:prstGeom>
        </p:spPr>
      </p:pic>
      <p:pic>
        <p:nvPicPr>
          <p:cNvPr id="275" name="图片 27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5667614" y="4292224"/>
            <a:ext cx="6959418" cy="2729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60" y="1152280"/>
            <a:ext cx="4912502" cy="4907459"/>
          </a:xfrm>
          <a:prstGeom prst="rect">
            <a:avLst/>
          </a:prstGeom>
        </p:spPr>
      </p:pic>
      <p:sp>
        <p:nvSpPr>
          <p:cNvPr id="26" name="十六角星 25"/>
          <p:cNvSpPr/>
          <p:nvPr/>
        </p:nvSpPr>
        <p:spPr>
          <a:xfrm>
            <a:off x="2318276" y="974865"/>
            <a:ext cx="5254344" cy="5254344"/>
          </a:xfrm>
          <a:prstGeom prst="star16">
            <a:avLst>
              <a:gd name="adj" fmla="val 49459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6" name="组合 275"/>
          <p:cNvGrpSpPr/>
          <p:nvPr/>
        </p:nvGrpSpPr>
        <p:grpSpPr>
          <a:xfrm>
            <a:off x="2280648" y="931545"/>
            <a:ext cx="5333787" cy="5328780"/>
            <a:chOff x="2280648" y="931545"/>
            <a:chExt cx="5333787" cy="5328780"/>
          </a:xfrm>
        </p:grpSpPr>
        <p:sp>
          <p:nvSpPr>
            <p:cNvPr id="27" name="椭圆 26"/>
            <p:cNvSpPr/>
            <p:nvPr/>
          </p:nvSpPr>
          <p:spPr>
            <a:xfrm>
              <a:off x="3903037" y="113166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16848" y="93154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937928" y="113116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763087" y="170149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057568" y="169725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481128" y="255634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7344374" y="255634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7542435" y="354803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280648" y="354803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99116" y="461641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7321514" y="458973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772514" y="542670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57568" y="542246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903037" y="598118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937928" y="598068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916848" y="618832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4488353" y="265727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129568" y="235722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6107323" y="257222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431118" y="154482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38442" y="486097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080450" y="349361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359118" y="568536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857155" y="346476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7" name="直接连接符 56"/>
          <p:cNvCxnSpPr>
            <a:stCxn id="28" idx="4"/>
            <a:endCxn id="48" idx="0"/>
          </p:cNvCxnSpPr>
          <p:nvPr/>
        </p:nvCxnSpPr>
        <p:spPr>
          <a:xfrm>
            <a:off x="4952848" y="1003545"/>
            <a:ext cx="514270" cy="541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7" idx="5"/>
            <a:endCxn id="48" idx="2"/>
          </p:cNvCxnSpPr>
          <p:nvPr/>
        </p:nvCxnSpPr>
        <p:spPr>
          <a:xfrm>
            <a:off x="3964493" y="1193121"/>
            <a:ext cx="1466625" cy="3877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44" idx="0"/>
            <a:endCxn id="27" idx="4"/>
          </p:cNvCxnSpPr>
          <p:nvPr/>
        </p:nvCxnSpPr>
        <p:spPr>
          <a:xfrm flipV="1">
            <a:off x="3165568" y="1203665"/>
            <a:ext cx="773469" cy="1153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2" idx="3"/>
            <a:endCxn id="42" idx="0"/>
          </p:cNvCxnSpPr>
          <p:nvPr/>
        </p:nvCxnSpPr>
        <p:spPr>
          <a:xfrm flipH="1">
            <a:off x="4952848" y="5746817"/>
            <a:ext cx="416814" cy="4415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32" idx="6"/>
          </p:cNvCxnSpPr>
          <p:nvPr/>
        </p:nvCxnSpPr>
        <p:spPr>
          <a:xfrm flipV="1">
            <a:off x="2553128" y="2393227"/>
            <a:ext cx="576440" cy="1991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44" idx="6"/>
            <a:endCxn id="43" idx="2"/>
          </p:cNvCxnSpPr>
          <p:nvPr/>
        </p:nvCxnSpPr>
        <p:spPr>
          <a:xfrm>
            <a:off x="3201568" y="2393227"/>
            <a:ext cx="1286785" cy="3000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43" idx="0"/>
            <a:endCxn id="48" idx="4"/>
          </p:cNvCxnSpPr>
          <p:nvPr/>
        </p:nvCxnSpPr>
        <p:spPr>
          <a:xfrm flipV="1">
            <a:off x="4524353" y="1616823"/>
            <a:ext cx="942765" cy="10404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35" idx="7"/>
            <a:endCxn id="44" idx="3"/>
          </p:cNvCxnSpPr>
          <p:nvPr/>
        </p:nvCxnSpPr>
        <p:spPr>
          <a:xfrm flipV="1">
            <a:off x="2342104" y="2418683"/>
            <a:ext cx="798008" cy="11398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44" idx="5"/>
            <a:endCxn id="51" idx="1"/>
          </p:cNvCxnSpPr>
          <p:nvPr/>
        </p:nvCxnSpPr>
        <p:spPr>
          <a:xfrm>
            <a:off x="3191024" y="2418683"/>
            <a:ext cx="899970" cy="10854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48" idx="7"/>
            <a:endCxn id="29" idx="3"/>
          </p:cNvCxnSpPr>
          <p:nvPr/>
        </p:nvCxnSpPr>
        <p:spPr>
          <a:xfrm flipV="1">
            <a:off x="5492574" y="1192625"/>
            <a:ext cx="455898" cy="3627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48" idx="6"/>
            <a:endCxn id="30" idx="2"/>
          </p:cNvCxnSpPr>
          <p:nvPr/>
        </p:nvCxnSpPr>
        <p:spPr>
          <a:xfrm>
            <a:off x="5503118" y="1580823"/>
            <a:ext cx="1259969" cy="1566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44" idx="7"/>
            <a:endCxn id="48" idx="3"/>
          </p:cNvCxnSpPr>
          <p:nvPr/>
        </p:nvCxnSpPr>
        <p:spPr>
          <a:xfrm flipV="1">
            <a:off x="3191024" y="1606279"/>
            <a:ext cx="2250638" cy="761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48" idx="5"/>
            <a:endCxn id="45" idx="1"/>
          </p:cNvCxnSpPr>
          <p:nvPr/>
        </p:nvCxnSpPr>
        <p:spPr>
          <a:xfrm>
            <a:off x="5492574" y="1606279"/>
            <a:ext cx="625293" cy="976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43" idx="6"/>
            <a:endCxn id="45" idx="2"/>
          </p:cNvCxnSpPr>
          <p:nvPr/>
        </p:nvCxnSpPr>
        <p:spPr>
          <a:xfrm flipV="1">
            <a:off x="4560353" y="2608227"/>
            <a:ext cx="1546970" cy="850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45" idx="3"/>
            <a:endCxn id="52" idx="0"/>
          </p:cNvCxnSpPr>
          <p:nvPr/>
        </p:nvCxnSpPr>
        <p:spPr>
          <a:xfrm flipH="1">
            <a:off x="5395118" y="2633683"/>
            <a:ext cx="722749" cy="30516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45" idx="0"/>
            <a:endCxn id="30" idx="3"/>
          </p:cNvCxnSpPr>
          <p:nvPr/>
        </p:nvCxnSpPr>
        <p:spPr>
          <a:xfrm flipV="1">
            <a:off x="6143323" y="1762953"/>
            <a:ext cx="630308" cy="8092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45" idx="5"/>
            <a:endCxn id="53" idx="1"/>
          </p:cNvCxnSpPr>
          <p:nvPr/>
        </p:nvCxnSpPr>
        <p:spPr>
          <a:xfrm>
            <a:off x="6168779" y="2633683"/>
            <a:ext cx="698920" cy="8416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53" idx="0"/>
            <a:endCxn id="30" idx="4"/>
          </p:cNvCxnSpPr>
          <p:nvPr/>
        </p:nvCxnSpPr>
        <p:spPr>
          <a:xfrm flipH="1" flipV="1">
            <a:off x="6799087" y="1773497"/>
            <a:ext cx="94068" cy="16912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stCxn id="53" idx="7"/>
            <a:endCxn id="33" idx="3"/>
          </p:cNvCxnSpPr>
          <p:nvPr/>
        </p:nvCxnSpPr>
        <p:spPr>
          <a:xfrm flipV="1">
            <a:off x="6918611" y="2617797"/>
            <a:ext cx="436307" cy="8575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37" idx="1"/>
            <a:endCxn id="53" idx="5"/>
          </p:cNvCxnSpPr>
          <p:nvPr/>
        </p:nvCxnSpPr>
        <p:spPr>
          <a:xfrm flipH="1" flipV="1">
            <a:off x="6918611" y="3526224"/>
            <a:ext cx="413447" cy="1074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43" idx="4"/>
            <a:endCxn id="52" idx="1"/>
          </p:cNvCxnSpPr>
          <p:nvPr/>
        </p:nvCxnSpPr>
        <p:spPr>
          <a:xfrm>
            <a:off x="4524353" y="2729277"/>
            <a:ext cx="845309" cy="29666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51" idx="5"/>
            <a:endCxn id="52" idx="1"/>
          </p:cNvCxnSpPr>
          <p:nvPr/>
        </p:nvCxnSpPr>
        <p:spPr>
          <a:xfrm>
            <a:off x="4141906" y="3555069"/>
            <a:ext cx="1227756" cy="2140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35" idx="5"/>
            <a:endCxn id="50" idx="1"/>
          </p:cNvCxnSpPr>
          <p:nvPr/>
        </p:nvCxnSpPr>
        <p:spPr>
          <a:xfrm>
            <a:off x="2342104" y="3609493"/>
            <a:ext cx="1006882" cy="1262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>
            <a:stCxn id="50" idx="7"/>
            <a:endCxn id="51" idx="2"/>
          </p:cNvCxnSpPr>
          <p:nvPr/>
        </p:nvCxnSpPr>
        <p:spPr>
          <a:xfrm flipV="1">
            <a:off x="3399898" y="3529613"/>
            <a:ext cx="680552" cy="13419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stCxn id="50" idx="0"/>
            <a:endCxn id="44" idx="4"/>
          </p:cNvCxnSpPr>
          <p:nvPr/>
        </p:nvCxnSpPr>
        <p:spPr>
          <a:xfrm flipH="1" flipV="1">
            <a:off x="3165568" y="2429227"/>
            <a:ext cx="208874" cy="24317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44" idx="1"/>
            <a:endCxn id="31" idx="4"/>
          </p:cNvCxnSpPr>
          <p:nvPr/>
        </p:nvCxnSpPr>
        <p:spPr>
          <a:xfrm flipH="1" flipV="1">
            <a:off x="3093568" y="1769250"/>
            <a:ext cx="46544" cy="598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38" idx="0"/>
            <a:endCxn id="53" idx="4"/>
          </p:cNvCxnSpPr>
          <p:nvPr/>
        </p:nvCxnSpPr>
        <p:spPr>
          <a:xfrm flipV="1">
            <a:off x="6808514" y="3536768"/>
            <a:ext cx="84641" cy="1889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stCxn id="53" idx="3"/>
            <a:endCxn id="52" idx="7"/>
          </p:cNvCxnSpPr>
          <p:nvPr/>
        </p:nvCxnSpPr>
        <p:spPr>
          <a:xfrm flipH="1">
            <a:off x="5420574" y="3526224"/>
            <a:ext cx="1447125" cy="21696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stCxn id="52" idx="6"/>
            <a:endCxn id="38" idx="2"/>
          </p:cNvCxnSpPr>
          <p:nvPr/>
        </p:nvCxnSpPr>
        <p:spPr>
          <a:xfrm flipV="1">
            <a:off x="5431118" y="5462709"/>
            <a:ext cx="1341396" cy="2586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52" idx="5"/>
            <a:endCxn id="41" idx="1"/>
          </p:cNvCxnSpPr>
          <p:nvPr/>
        </p:nvCxnSpPr>
        <p:spPr>
          <a:xfrm>
            <a:off x="5420574" y="5746817"/>
            <a:ext cx="527898" cy="2444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51" idx="0"/>
            <a:endCxn id="43" idx="3"/>
          </p:cNvCxnSpPr>
          <p:nvPr/>
        </p:nvCxnSpPr>
        <p:spPr>
          <a:xfrm flipV="1">
            <a:off x="4116450" y="2718733"/>
            <a:ext cx="382447" cy="7748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>
            <a:stCxn id="50" idx="6"/>
            <a:endCxn id="52" idx="2"/>
          </p:cNvCxnSpPr>
          <p:nvPr/>
        </p:nvCxnSpPr>
        <p:spPr>
          <a:xfrm>
            <a:off x="3410442" y="4896972"/>
            <a:ext cx="1948676" cy="8243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>
            <a:stCxn id="36" idx="6"/>
            <a:endCxn id="50" idx="2"/>
          </p:cNvCxnSpPr>
          <p:nvPr/>
        </p:nvCxnSpPr>
        <p:spPr>
          <a:xfrm>
            <a:off x="2571116" y="4652410"/>
            <a:ext cx="767326" cy="244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>
            <a:stCxn id="39" idx="7"/>
            <a:endCxn id="50" idx="3"/>
          </p:cNvCxnSpPr>
          <p:nvPr/>
        </p:nvCxnSpPr>
        <p:spPr>
          <a:xfrm flipV="1">
            <a:off x="3119024" y="4922428"/>
            <a:ext cx="229962" cy="5105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40" idx="0"/>
            <a:endCxn id="50" idx="5"/>
          </p:cNvCxnSpPr>
          <p:nvPr/>
        </p:nvCxnSpPr>
        <p:spPr>
          <a:xfrm flipH="1" flipV="1">
            <a:off x="3399898" y="4922428"/>
            <a:ext cx="539139" cy="10587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stCxn id="40" idx="7"/>
            <a:endCxn id="52" idx="2"/>
          </p:cNvCxnSpPr>
          <p:nvPr/>
        </p:nvCxnSpPr>
        <p:spPr>
          <a:xfrm flipV="1">
            <a:off x="3964493" y="5721361"/>
            <a:ext cx="1394625" cy="2703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组合 338"/>
          <p:cNvGrpSpPr/>
          <p:nvPr/>
        </p:nvGrpSpPr>
        <p:grpSpPr>
          <a:xfrm>
            <a:off x="2283301" y="930142"/>
            <a:ext cx="5333787" cy="5328780"/>
            <a:chOff x="2433048" y="1083945"/>
            <a:chExt cx="5333787" cy="5328780"/>
          </a:xfrm>
        </p:grpSpPr>
        <p:sp>
          <p:nvSpPr>
            <p:cNvPr id="277" name="十六角星 276"/>
            <p:cNvSpPr/>
            <p:nvPr/>
          </p:nvSpPr>
          <p:spPr>
            <a:xfrm>
              <a:off x="2470676" y="1127265"/>
              <a:ext cx="5254344" cy="5254344"/>
            </a:xfrm>
            <a:prstGeom prst="star16">
              <a:avLst>
                <a:gd name="adj" fmla="val 49459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8" name="组合 277"/>
            <p:cNvGrpSpPr/>
            <p:nvPr/>
          </p:nvGrpSpPr>
          <p:grpSpPr>
            <a:xfrm>
              <a:off x="2433048" y="1083945"/>
              <a:ext cx="5333787" cy="5328780"/>
              <a:chOff x="2280648" y="931545"/>
              <a:chExt cx="5333787" cy="5328780"/>
            </a:xfrm>
          </p:grpSpPr>
          <p:sp>
            <p:nvSpPr>
              <p:cNvPr id="279" name="椭圆 278"/>
              <p:cNvSpPr/>
              <p:nvPr/>
            </p:nvSpPr>
            <p:spPr>
              <a:xfrm>
                <a:off x="3903037" y="11316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4916848" y="9315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/>
              <p:nvPr/>
            </p:nvSpPr>
            <p:spPr>
              <a:xfrm>
                <a:off x="5937928" y="11311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/>
              <p:nvPr/>
            </p:nvSpPr>
            <p:spPr>
              <a:xfrm>
                <a:off x="6763087" y="170149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/>
              <p:nvPr/>
            </p:nvSpPr>
            <p:spPr>
              <a:xfrm>
                <a:off x="3057568" y="169725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2481128" y="25563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/>
              <p:nvPr/>
            </p:nvSpPr>
            <p:spPr>
              <a:xfrm>
                <a:off x="7344374" y="25563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/>
              <p:nvPr/>
            </p:nvSpPr>
            <p:spPr>
              <a:xfrm>
                <a:off x="7542435" y="354803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/>
              <p:nvPr/>
            </p:nvSpPr>
            <p:spPr>
              <a:xfrm>
                <a:off x="2280648" y="354803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2499116" y="461641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/>
              <p:nvPr/>
            </p:nvSpPr>
            <p:spPr>
              <a:xfrm>
                <a:off x="7321514" y="458973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/>
              <p:nvPr/>
            </p:nvSpPr>
            <p:spPr>
              <a:xfrm>
                <a:off x="6772514" y="542670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/>
              <p:nvPr/>
            </p:nvSpPr>
            <p:spPr>
              <a:xfrm>
                <a:off x="3057568" y="542246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903037" y="598118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/>
              <p:nvPr/>
            </p:nvSpPr>
            <p:spPr>
              <a:xfrm>
                <a:off x="5937928" y="598068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/>
              <p:nvPr/>
            </p:nvSpPr>
            <p:spPr>
              <a:xfrm>
                <a:off x="4916848" y="618832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/>
              <p:nvPr/>
            </p:nvSpPr>
            <p:spPr>
              <a:xfrm>
                <a:off x="4488353" y="26572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129568" y="235722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/>
              <p:nvPr/>
            </p:nvSpPr>
            <p:spPr>
              <a:xfrm>
                <a:off x="6107323" y="257222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/>
              <p:nvPr/>
            </p:nvSpPr>
            <p:spPr>
              <a:xfrm>
                <a:off x="5431118" y="154482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/>
              <p:nvPr/>
            </p:nvSpPr>
            <p:spPr>
              <a:xfrm>
                <a:off x="3338442" y="48609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4080450" y="349361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/>
              <p:nvPr/>
            </p:nvSpPr>
            <p:spPr>
              <a:xfrm>
                <a:off x="5359118" y="56853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/>
              <p:nvPr/>
            </p:nvSpPr>
            <p:spPr>
              <a:xfrm>
                <a:off x="6857155" y="34647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03" name="直接连接符 302"/>
            <p:cNvCxnSpPr>
              <a:stCxn id="280" idx="4"/>
              <a:endCxn id="298" idx="0"/>
            </p:cNvCxnSpPr>
            <p:nvPr/>
          </p:nvCxnSpPr>
          <p:spPr>
            <a:xfrm>
              <a:off x="5105248" y="1155945"/>
              <a:ext cx="514270" cy="5412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/>
            <p:cNvCxnSpPr>
              <a:stCxn id="279" idx="5"/>
              <a:endCxn id="298" idx="2"/>
            </p:cNvCxnSpPr>
            <p:nvPr/>
          </p:nvCxnSpPr>
          <p:spPr>
            <a:xfrm>
              <a:off x="4116893" y="1345521"/>
              <a:ext cx="1466625" cy="38770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/>
            <p:cNvCxnSpPr>
              <a:stCxn id="296" idx="0"/>
              <a:endCxn id="279" idx="4"/>
            </p:cNvCxnSpPr>
            <p:nvPr/>
          </p:nvCxnSpPr>
          <p:spPr>
            <a:xfrm flipV="1">
              <a:off x="3317968" y="1356065"/>
              <a:ext cx="773469" cy="11535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>
              <a:stCxn id="301" idx="3"/>
              <a:endCxn id="294" idx="0"/>
            </p:cNvCxnSpPr>
            <p:nvPr/>
          </p:nvCxnSpPr>
          <p:spPr>
            <a:xfrm flipH="1">
              <a:off x="5105248" y="5899217"/>
              <a:ext cx="416814" cy="4415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>
              <a:stCxn id="284" idx="6"/>
            </p:cNvCxnSpPr>
            <p:nvPr/>
          </p:nvCxnSpPr>
          <p:spPr>
            <a:xfrm flipV="1">
              <a:off x="2705528" y="2545627"/>
              <a:ext cx="576440" cy="1991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/>
            <p:cNvCxnSpPr>
              <a:stCxn id="296" idx="6"/>
              <a:endCxn id="295" idx="2"/>
            </p:cNvCxnSpPr>
            <p:nvPr/>
          </p:nvCxnSpPr>
          <p:spPr>
            <a:xfrm>
              <a:off x="3353968" y="2545627"/>
              <a:ext cx="1286785" cy="3000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>
              <a:stCxn id="295" idx="0"/>
              <a:endCxn id="298" idx="4"/>
            </p:cNvCxnSpPr>
            <p:nvPr/>
          </p:nvCxnSpPr>
          <p:spPr>
            <a:xfrm flipV="1">
              <a:off x="4676753" y="1769223"/>
              <a:ext cx="942765" cy="104045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/>
            <p:cNvCxnSpPr>
              <a:stCxn id="287" idx="7"/>
              <a:endCxn id="296" idx="3"/>
            </p:cNvCxnSpPr>
            <p:nvPr/>
          </p:nvCxnSpPr>
          <p:spPr>
            <a:xfrm flipV="1">
              <a:off x="2494504" y="2571083"/>
              <a:ext cx="798008" cy="11398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/>
            <p:cNvCxnSpPr>
              <a:stCxn id="296" idx="5"/>
              <a:endCxn id="300" idx="1"/>
            </p:cNvCxnSpPr>
            <p:nvPr/>
          </p:nvCxnSpPr>
          <p:spPr>
            <a:xfrm>
              <a:off x="3343424" y="2571083"/>
              <a:ext cx="899970" cy="10854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/>
            <p:cNvCxnSpPr>
              <a:stCxn id="298" idx="7"/>
              <a:endCxn id="281" idx="3"/>
            </p:cNvCxnSpPr>
            <p:nvPr/>
          </p:nvCxnSpPr>
          <p:spPr>
            <a:xfrm flipV="1">
              <a:off x="5644974" y="1345025"/>
              <a:ext cx="455898" cy="3627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/>
            <p:cNvCxnSpPr>
              <a:stCxn id="298" idx="6"/>
              <a:endCxn id="282" idx="2"/>
            </p:cNvCxnSpPr>
            <p:nvPr/>
          </p:nvCxnSpPr>
          <p:spPr>
            <a:xfrm>
              <a:off x="5655518" y="1733223"/>
              <a:ext cx="1259969" cy="1566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/>
            <p:cNvCxnSpPr>
              <a:stCxn id="296" idx="7"/>
              <a:endCxn id="298" idx="3"/>
            </p:cNvCxnSpPr>
            <p:nvPr/>
          </p:nvCxnSpPr>
          <p:spPr>
            <a:xfrm flipV="1">
              <a:off x="3343424" y="1758679"/>
              <a:ext cx="2250638" cy="7614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/>
            <p:cNvCxnSpPr>
              <a:stCxn id="298" idx="5"/>
              <a:endCxn id="297" idx="1"/>
            </p:cNvCxnSpPr>
            <p:nvPr/>
          </p:nvCxnSpPr>
          <p:spPr>
            <a:xfrm>
              <a:off x="5644974" y="1758679"/>
              <a:ext cx="625293" cy="9764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/>
            <p:cNvCxnSpPr>
              <a:stCxn id="295" idx="6"/>
              <a:endCxn id="297" idx="2"/>
            </p:cNvCxnSpPr>
            <p:nvPr/>
          </p:nvCxnSpPr>
          <p:spPr>
            <a:xfrm flipV="1">
              <a:off x="4712753" y="2760627"/>
              <a:ext cx="1546970" cy="850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/>
            <p:cNvCxnSpPr>
              <a:stCxn id="297" idx="3"/>
              <a:endCxn id="301" idx="0"/>
            </p:cNvCxnSpPr>
            <p:nvPr/>
          </p:nvCxnSpPr>
          <p:spPr>
            <a:xfrm flipH="1">
              <a:off x="5547518" y="2786083"/>
              <a:ext cx="722749" cy="30516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/>
            <p:cNvCxnSpPr>
              <a:stCxn id="297" idx="0"/>
              <a:endCxn id="282" idx="3"/>
            </p:cNvCxnSpPr>
            <p:nvPr/>
          </p:nvCxnSpPr>
          <p:spPr>
            <a:xfrm flipV="1">
              <a:off x="6295723" y="1915353"/>
              <a:ext cx="630308" cy="809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/>
            <p:cNvCxnSpPr>
              <a:stCxn id="297" idx="5"/>
              <a:endCxn id="302" idx="1"/>
            </p:cNvCxnSpPr>
            <p:nvPr/>
          </p:nvCxnSpPr>
          <p:spPr>
            <a:xfrm>
              <a:off x="6321179" y="2786083"/>
              <a:ext cx="698920" cy="8416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/>
            <p:cNvCxnSpPr>
              <a:stCxn id="302" idx="0"/>
              <a:endCxn id="282" idx="4"/>
            </p:cNvCxnSpPr>
            <p:nvPr/>
          </p:nvCxnSpPr>
          <p:spPr>
            <a:xfrm flipH="1" flipV="1">
              <a:off x="6951487" y="1925897"/>
              <a:ext cx="94068" cy="16912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/>
            <p:cNvCxnSpPr>
              <a:stCxn id="302" idx="7"/>
              <a:endCxn id="285" idx="3"/>
            </p:cNvCxnSpPr>
            <p:nvPr/>
          </p:nvCxnSpPr>
          <p:spPr>
            <a:xfrm flipV="1">
              <a:off x="7071011" y="2770197"/>
              <a:ext cx="436307" cy="8575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/>
            <p:cNvCxnSpPr>
              <a:stCxn id="289" idx="1"/>
              <a:endCxn id="302" idx="5"/>
            </p:cNvCxnSpPr>
            <p:nvPr/>
          </p:nvCxnSpPr>
          <p:spPr>
            <a:xfrm flipH="1" flipV="1">
              <a:off x="7071011" y="3678624"/>
              <a:ext cx="413447" cy="10740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/>
            <p:cNvCxnSpPr>
              <a:stCxn id="295" idx="4"/>
              <a:endCxn id="301" idx="1"/>
            </p:cNvCxnSpPr>
            <p:nvPr/>
          </p:nvCxnSpPr>
          <p:spPr>
            <a:xfrm>
              <a:off x="4676753" y="2881677"/>
              <a:ext cx="845309" cy="296662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/>
            <p:cNvCxnSpPr>
              <a:stCxn id="300" idx="5"/>
              <a:endCxn id="301" idx="1"/>
            </p:cNvCxnSpPr>
            <p:nvPr/>
          </p:nvCxnSpPr>
          <p:spPr>
            <a:xfrm>
              <a:off x="4294306" y="3707469"/>
              <a:ext cx="1227756" cy="214083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/>
            <p:cNvCxnSpPr>
              <a:stCxn id="287" idx="5"/>
              <a:endCxn id="299" idx="1"/>
            </p:cNvCxnSpPr>
            <p:nvPr/>
          </p:nvCxnSpPr>
          <p:spPr>
            <a:xfrm>
              <a:off x="2494504" y="3761893"/>
              <a:ext cx="1006882" cy="126202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/>
            <p:cNvCxnSpPr>
              <a:stCxn id="299" idx="7"/>
              <a:endCxn id="300" idx="2"/>
            </p:cNvCxnSpPr>
            <p:nvPr/>
          </p:nvCxnSpPr>
          <p:spPr>
            <a:xfrm flipV="1">
              <a:off x="3552298" y="3682013"/>
              <a:ext cx="680552" cy="134190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/>
            <p:cNvCxnSpPr>
              <a:stCxn id="299" idx="0"/>
              <a:endCxn id="296" idx="4"/>
            </p:cNvCxnSpPr>
            <p:nvPr/>
          </p:nvCxnSpPr>
          <p:spPr>
            <a:xfrm flipH="1" flipV="1">
              <a:off x="3317968" y="2581627"/>
              <a:ext cx="208874" cy="243174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/>
            <p:cNvCxnSpPr>
              <a:stCxn id="296" idx="1"/>
              <a:endCxn id="283" idx="4"/>
            </p:cNvCxnSpPr>
            <p:nvPr/>
          </p:nvCxnSpPr>
          <p:spPr>
            <a:xfrm flipH="1" flipV="1">
              <a:off x="3245968" y="1921650"/>
              <a:ext cx="46544" cy="5985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/>
            <p:cNvCxnSpPr>
              <a:stCxn id="290" idx="0"/>
              <a:endCxn id="302" idx="4"/>
            </p:cNvCxnSpPr>
            <p:nvPr/>
          </p:nvCxnSpPr>
          <p:spPr>
            <a:xfrm flipV="1">
              <a:off x="6960914" y="3689168"/>
              <a:ext cx="84641" cy="188994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/>
            <p:cNvCxnSpPr>
              <a:stCxn id="302" idx="3"/>
              <a:endCxn id="301" idx="7"/>
            </p:cNvCxnSpPr>
            <p:nvPr/>
          </p:nvCxnSpPr>
          <p:spPr>
            <a:xfrm flipH="1">
              <a:off x="5572974" y="3678624"/>
              <a:ext cx="1447125" cy="216968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/>
            <p:cNvCxnSpPr>
              <a:stCxn id="301" idx="6"/>
              <a:endCxn id="290" idx="2"/>
            </p:cNvCxnSpPr>
            <p:nvPr/>
          </p:nvCxnSpPr>
          <p:spPr>
            <a:xfrm flipV="1">
              <a:off x="5583518" y="5615109"/>
              <a:ext cx="1341396" cy="25865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/>
            <p:cNvCxnSpPr>
              <a:stCxn id="301" idx="5"/>
              <a:endCxn id="293" idx="1"/>
            </p:cNvCxnSpPr>
            <p:nvPr/>
          </p:nvCxnSpPr>
          <p:spPr>
            <a:xfrm>
              <a:off x="5572974" y="5899217"/>
              <a:ext cx="527898" cy="2444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/>
            <p:cNvCxnSpPr>
              <a:stCxn id="300" idx="0"/>
              <a:endCxn id="295" idx="3"/>
            </p:cNvCxnSpPr>
            <p:nvPr/>
          </p:nvCxnSpPr>
          <p:spPr>
            <a:xfrm flipV="1">
              <a:off x="4268850" y="2871133"/>
              <a:ext cx="382447" cy="7748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/>
            <p:cNvCxnSpPr>
              <a:stCxn id="299" idx="6"/>
              <a:endCxn id="301" idx="2"/>
            </p:cNvCxnSpPr>
            <p:nvPr/>
          </p:nvCxnSpPr>
          <p:spPr>
            <a:xfrm>
              <a:off x="3562842" y="5049372"/>
              <a:ext cx="1948676" cy="8243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/>
            <p:cNvCxnSpPr>
              <a:stCxn id="288" idx="6"/>
              <a:endCxn id="299" idx="2"/>
            </p:cNvCxnSpPr>
            <p:nvPr/>
          </p:nvCxnSpPr>
          <p:spPr>
            <a:xfrm>
              <a:off x="2723516" y="4804810"/>
              <a:ext cx="767326" cy="2445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/>
            <p:cNvCxnSpPr>
              <a:stCxn id="291" idx="7"/>
              <a:endCxn id="299" idx="3"/>
            </p:cNvCxnSpPr>
            <p:nvPr/>
          </p:nvCxnSpPr>
          <p:spPr>
            <a:xfrm flipV="1">
              <a:off x="3271424" y="5074828"/>
              <a:ext cx="229962" cy="510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/>
            <p:cNvCxnSpPr>
              <a:stCxn id="292" idx="0"/>
              <a:endCxn id="299" idx="5"/>
            </p:cNvCxnSpPr>
            <p:nvPr/>
          </p:nvCxnSpPr>
          <p:spPr>
            <a:xfrm flipH="1" flipV="1">
              <a:off x="3552298" y="5074828"/>
              <a:ext cx="539139" cy="10587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/>
            <p:cNvCxnSpPr>
              <a:stCxn id="292" idx="7"/>
              <a:endCxn id="301" idx="2"/>
            </p:cNvCxnSpPr>
            <p:nvPr/>
          </p:nvCxnSpPr>
          <p:spPr>
            <a:xfrm flipV="1">
              <a:off x="4116893" y="5873761"/>
              <a:ext cx="1394625" cy="2703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弧形 19"/>
          <p:cNvSpPr/>
          <p:nvPr/>
        </p:nvSpPr>
        <p:spPr>
          <a:xfrm rot="20632431" flipV="1">
            <a:off x="1533924" y="3340326"/>
            <a:ext cx="7156632" cy="1265285"/>
          </a:xfrm>
          <a:prstGeom prst="arc">
            <a:avLst>
              <a:gd name="adj1" fmla="val 10167527"/>
              <a:gd name="adj2" fmla="val 685371"/>
            </a:avLst>
          </a:prstGeom>
          <a:ln w="3810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435620" y="2199901"/>
            <a:ext cx="6022955" cy="4196467"/>
          </a:xfrm>
          <a:prstGeom prst="roundRect">
            <a:avLst/>
          </a:prstGeom>
          <a:solidFill>
            <a:srgbClr val="292130"/>
          </a:solidFill>
          <a:ln>
            <a:noFill/>
          </a:ln>
          <a:effectLst>
            <a:outerShdw blurRad="381000" dist="127000" dir="2700000" algn="tl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" b="62052"/>
          <a:stretch/>
        </p:blipFill>
        <p:spPr>
          <a:xfrm>
            <a:off x="7137659" y="668093"/>
            <a:ext cx="3264701" cy="160351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17271" y="1845029"/>
            <a:ext cx="546708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谢谢观赏</a:t>
            </a:r>
            <a:endParaRPr lang="en-US" altLang="zh-CN" sz="8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微信的国际交流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服务系统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汇报人：郭可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8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8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2134315">
            <a:off x="6218432" y="628763"/>
            <a:ext cx="635220" cy="547603"/>
          </a:xfrm>
          <a:prstGeom prst="triangle">
            <a:avLst/>
          </a:prstGeom>
          <a:solidFill>
            <a:srgbClr val="A06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2600000">
            <a:off x="11295439" y="3436548"/>
            <a:ext cx="217432" cy="187441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460079">
            <a:off x="6043058" y="1697623"/>
            <a:ext cx="418855" cy="361082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460079">
            <a:off x="11245693" y="3027703"/>
            <a:ext cx="367304" cy="316641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9914774">
            <a:off x="4686869" y="2644731"/>
            <a:ext cx="332476" cy="286616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7123616">
            <a:off x="4031231" y="3079537"/>
            <a:ext cx="239005" cy="266033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215337">
            <a:off x="10722643" y="1044918"/>
            <a:ext cx="440305" cy="379573"/>
          </a:xfrm>
          <a:prstGeom prst="triangle">
            <a:avLst/>
          </a:prstGeom>
          <a:solidFill>
            <a:srgbClr val="A35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Rameses B - Moonligh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881006" y="370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7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7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404" dur="10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-21600000">
                                      <p:cBhvr>
                                        <p:cTn id="411" dur="8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2" presetID="22" presetClass="entr" presetSubtype="2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2" presetClass="entr" presetSubtype="2" fill="hold" grpId="0" nodeType="withEffect">
                                  <p:stCondLst>
                                    <p:cond delay="1175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22" presetClass="entr" presetSubtype="8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2" presetClass="entr" presetSubtype="9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2" presetClass="entr" presetSubtype="1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0" presetID="2" presetClass="entr" presetSubtype="1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2" presetClass="entr" presetSubtype="3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8" presetID="2" presetClass="entr" presetSubtype="3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2" presetID="2" presetClass="entr" presetSubtype="4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2" presetClass="entr" presetSubtype="4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0" presetID="42" presetClass="entr" presetSubtype="0" fill="hold" grpId="0" nodeType="withEffect">
                                  <p:stCondLst>
                                    <p:cond delay="13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6" grpId="0" animBg="1"/>
      <p:bldP spid="26" grpId="1" animBg="1"/>
      <p:bldP spid="20" grpId="0" animBg="1"/>
      <p:bldP spid="9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506029" y="4344042"/>
            <a:ext cx="1575636" cy="1574157"/>
            <a:chOff x="1308745" y="2394284"/>
            <a:chExt cx="2326780" cy="232459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12" name="十六角星 11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4" name="直接连接符 13"/>
              <p:cNvCxnSpPr>
                <a:stCxn id="51" idx="4"/>
                <a:endCxn id="69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50" idx="5"/>
                <a:endCxn id="69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67" idx="0"/>
                <a:endCxn id="50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72" idx="3"/>
                <a:endCxn id="65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55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67" idx="6"/>
                <a:endCxn id="66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66" idx="0"/>
                <a:endCxn id="69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58" idx="7"/>
                <a:endCxn id="67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67" idx="5"/>
                <a:endCxn id="71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69" idx="7"/>
                <a:endCxn id="52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69" idx="6"/>
                <a:endCxn id="53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67" idx="7"/>
                <a:endCxn id="69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69" idx="5"/>
                <a:endCxn id="68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66" idx="6"/>
                <a:endCxn id="68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68" idx="3"/>
                <a:endCxn id="72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68" idx="0"/>
                <a:endCxn id="53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68" idx="5"/>
                <a:endCxn id="73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73" idx="0"/>
                <a:endCxn id="53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73" idx="7"/>
                <a:endCxn id="56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60" idx="1"/>
                <a:endCxn id="73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66" idx="4"/>
                <a:endCxn id="72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71" idx="5"/>
                <a:endCxn id="72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58" idx="5"/>
                <a:endCxn id="70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70" idx="0"/>
                <a:endCxn id="67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67" idx="1"/>
                <a:endCxn id="54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61" idx="0"/>
                <a:endCxn id="73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73" idx="3"/>
                <a:endCxn id="72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72" idx="6"/>
                <a:endCxn id="61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72" idx="5"/>
                <a:endCxn id="64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71" idx="0"/>
                <a:endCxn id="66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70" idx="6"/>
                <a:endCxn id="72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59" idx="6"/>
                <a:endCxn id="70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62" idx="7"/>
                <a:endCxn id="70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63" idx="0"/>
                <a:endCxn id="70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63" idx="7"/>
                <a:endCxn id="72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7708901" y="-1549662"/>
            <a:ext cx="6744972" cy="6738638"/>
            <a:chOff x="1308745" y="2394284"/>
            <a:chExt cx="2326780" cy="2324596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76" name="组合 75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77" name="十六角星 76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15" name="椭圆 114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椭圆 119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椭圆 123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椭圆 136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椭圆 137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9" name="直接连接符 78"/>
              <p:cNvCxnSpPr>
                <a:stCxn id="116" idx="4"/>
                <a:endCxn id="134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115" idx="5"/>
                <a:endCxn id="134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132" idx="0"/>
                <a:endCxn id="115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137" idx="3"/>
                <a:endCxn id="130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120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132" idx="6"/>
                <a:endCxn id="131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stCxn id="131" idx="0"/>
                <a:endCxn id="134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123" idx="7"/>
                <a:endCxn id="132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stCxn id="132" idx="5"/>
                <a:endCxn id="136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134" idx="7"/>
                <a:endCxn id="117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stCxn id="134" idx="6"/>
                <a:endCxn id="118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stCxn id="132" idx="7"/>
                <a:endCxn id="134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134" idx="5"/>
                <a:endCxn id="133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stCxn id="131" idx="6"/>
                <a:endCxn id="133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stCxn id="133" idx="3"/>
                <a:endCxn id="137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133" idx="0"/>
                <a:endCxn id="118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stCxn id="133" idx="5"/>
                <a:endCxn id="138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stCxn id="138" idx="0"/>
                <a:endCxn id="118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138" idx="7"/>
                <a:endCxn id="121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125" idx="1"/>
                <a:endCxn id="138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>
                <a:stCxn id="131" idx="4"/>
                <a:endCxn id="137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136" idx="5"/>
                <a:endCxn id="137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123" idx="5"/>
                <a:endCxn id="135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>
                <a:stCxn id="135" idx="7"/>
                <a:endCxn id="136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135" idx="0"/>
                <a:endCxn id="132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32" idx="1"/>
                <a:endCxn id="119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126" idx="0"/>
                <a:endCxn id="138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138" idx="3"/>
                <a:endCxn id="137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137" idx="6"/>
                <a:endCxn id="126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37" idx="5"/>
                <a:endCxn id="129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>
                <a:stCxn id="136" idx="0"/>
                <a:endCxn id="131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stCxn id="135" idx="6"/>
                <a:endCxn id="137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>
                <a:stCxn id="124" idx="6"/>
                <a:endCxn id="135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>
                <a:stCxn id="127" idx="7"/>
                <a:endCxn id="135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>
                <a:stCxn id="128" idx="0"/>
                <a:endCxn id="135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>
                <a:stCxn id="128" idx="7"/>
                <a:endCxn id="137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文本框 139"/>
          <p:cNvSpPr txBox="1"/>
          <p:nvPr/>
        </p:nvSpPr>
        <p:spPr>
          <a:xfrm>
            <a:off x="4752623" y="414967"/>
            <a:ext cx="2666101" cy="505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0" b="1" dirty="0" smtClean="0">
                <a:solidFill>
                  <a:srgbClr val="9D8199">
                    <a:alpha val="60000"/>
                  </a:srgb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</a:p>
        </p:txBody>
      </p:sp>
      <p:sp>
        <p:nvSpPr>
          <p:cNvPr id="141" name="文本框 140"/>
          <p:cNvSpPr txBox="1"/>
          <p:nvPr/>
        </p:nvSpPr>
        <p:spPr>
          <a:xfrm rot="20539675">
            <a:off x="4737661" y="2729306"/>
            <a:ext cx="2666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8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4381780" y="5348381"/>
            <a:ext cx="3428440" cy="30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等腰三角形 143"/>
          <p:cNvSpPr/>
          <p:nvPr/>
        </p:nvSpPr>
        <p:spPr>
          <a:xfrm rot="2134315">
            <a:off x="7998132" y="2153285"/>
            <a:ext cx="386013" cy="332770"/>
          </a:xfrm>
          <a:prstGeom prst="triangle">
            <a:avLst/>
          </a:prstGeom>
          <a:solidFill>
            <a:srgbClr val="66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等腰三角形 144"/>
          <p:cNvSpPr/>
          <p:nvPr/>
        </p:nvSpPr>
        <p:spPr>
          <a:xfrm rot="12600000">
            <a:off x="6929929" y="1561761"/>
            <a:ext cx="303577" cy="261704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等腰三角形 145"/>
          <p:cNvSpPr/>
          <p:nvPr/>
        </p:nvSpPr>
        <p:spPr>
          <a:xfrm rot="460079">
            <a:off x="7477711" y="1423156"/>
            <a:ext cx="512722" cy="442001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6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16" dur="1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22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 nodePh="1">
                                  <p:stCondLst>
                                    <p:cond delay="375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 build="p"/>
      <p:bldP spid="143" grpId="0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0" y="0"/>
            <a:ext cx="12286904" cy="6933363"/>
            <a:chOff x="-716" y="-1"/>
            <a:chExt cx="12286904" cy="6933363"/>
          </a:xfrm>
        </p:grpSpPr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72" name="组合 71"/>
          <p:cNvGrpSpPr/>
          <p:nvPr/>
        </p:nvGrpSpPr>
        <p:grpSpPr>
          <a:xfrm>
            <a:off x="244530" y="543176"/>
            <a:ext cx="1128590" cy="902960"/>
            <a:chOff x="5896029" y="513220"/>
            <a:chExt cx="2542304" cy="203404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8" name="十六角星 7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6" name="椭圆 45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椭圆 46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7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0" name="直接连接符 9"/>
                <p:cNvCxnSpPr>
                  <a:stCxn id="47" idx="4"/>
                  <a:endCxn id="65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>
                  <a:stCxn id="46" idx="5"/>
                  <a:endCxn id="65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>
                  <a:stCxn id="63" idx="0"/>
                  <a:endCxn id="46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68" idx="3"/>
                  <a:endCxn id="61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51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62" idx="0"/>
                  <a:endCxn id="65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54" idx="7"/>
                  <a:endCxn id="63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3" idx="5"/>
                  <a:endCxn id="67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65" idx="7"/>
                  <a:endCxn id="48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6"/>
                  <a:endCxn id="49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3" idx="7"/>
                  <a:endCxn id="65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5" idx="5"/>
                  <a:endCxn id="64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2" idx="6"/>
                  <a:endCxn id="64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4" idx="3"/>
                  <a:endCxn id="68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0"/>
                  <a:endCxn id="49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4" idx="5"/>
                  <a:endCxn id="69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9" idx="0"/>
                  <a:endCxn id="49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9" idx="7"/>
                  <a:endCxn id="52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56" idx="1"/>
                  <a:endCxn id="69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62" idx="4"/>
                  <a:endCxn id="68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67" idx="5"/>
                  <a:endCxn id="68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54" idx="5"/>
                  <a:endCxn id="66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6" idx="7"/>
                  <a:endCxn id="67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66" idx="0"/>
                  <a:endCxn id="63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3" idx="1"/>
                  <a:endCxn id="50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57" idx="0"/>
                  <a:endCxn id="69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9" idx="3"/>
                  <a:endCxn id="68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68" idx="6"/>
                  <a:endCxn id="57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68" idx="5"/>
                  <a:endCxn id="60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67" idx="0"/>
                  <a:endCxn id="62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66" idx="6"/>
                  <a:endCxn id="68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55" idx="6"/>
                  <a:endCxn id="66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58" idx="7"/>
                  <a:endCxn id="66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9" idx="0"/>
                  <a:endCxn id="66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59" idx="7"/>
                  <a:endCxn id="68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69"/>
            <p:cNvSpPr txBox="1"/>
            <p:nvPr/>
          </p:nvSpPr>
          <p:spPr>
            <a:xfrm>
              <a:off x="6223565" y="513220"/>
              <a:ext cx="1879857" cy="1698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dirty="0" smtClean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01</a:t>
              </a:r>
              <a:endParaRPr lang="en-US" altLang="zh-CN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1394738" y="499030"/>
            <a:ext cx="2666101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738510" y="1008850"/>
            <a:ext cx="1788065" cy="1362203"/>
            <a:chOff x="9738510" y="1008850"/>
            <a:chExt cx="1788065" cy="1362203"/>
          </a:xfrm>
        </p:grpSpPr>
        <p:pic>
          <p:nvPicPr>
            <p:cNvPr id="426" name="图片 4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100" y="1008850"/>
              <a:ext cx="1363568" cy="1362203"/>
            </a:xfrm>
            <a:prstGeom prst="rect">
              <a:avLst/>
            </a:prstGeom>
          </p:spPr>
        </p:pic>
        <p:sp>
          <p:nvSpPr>
            <p:cNvPr id="430" name="弧形 429"/>
            <p:cNvSpPr/>
            <p:nvPr/>
          </p:nvSpPr>
          <p:spPr>
            <a:xfrm rot="20632431" flipV="1">
              <a:off x="9738510" y="1506525"/>
              <a:ext cx="1788065" cy="474871"/>
            </a:xfrm>
            <a:prstGeom prst="arc">
              <a:avLst>
                <a:gd name="adj1" fmla="val 9998148"/>
                <a:gd name="adj2" fmla="val 770659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1" name="等腰三角形 430"/>
          <p:cNvSpPr/>
          <p:nvPr/>
        </p:nvSpPr>
        <p:spPr>
          <a:xfrm rot="898790">
            <a:off x="810560" y="4822486"/>
            <a:ext cx="507618" cy="437602"/>
          </a:xfrm>
          <a:prstGeom prst="triangle">
            <a:avLst/>
          </a:prstGeom>
          <a:solidFill>
            <a:srgbClr val="91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等腰三角形 431"/>
          <p:cNvSpPr/>
          <p:nvPr/>
        </p:nvSpPr>
        <p:spPr>
          <a:xfrm rot="12600000">
            <a:off x="1130320" y="2907529"/>
            <a:ext cx="312895" cy="269737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弧形 73"/>
          <p:cNvSpPr/>
          <p:nvPr/>
        </p:nvSpPr>
        <p:spPr>
          <a:xfrm>
            <a:off x="5422244" y="1733934"/>
            <a:ext cx="1509648" cy="1509648"/>
          </a:xfrm>
          <a:prstGeom prst="arc">
            <a:avLst>
              <a:gd name="adj1" fmla="val 16200000"/>
              <a:gd name="adj2" fmla="val 910861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弧形 432"/>
          <p:cNvSpPr/>
          <p:nvPr/>
        </p:nvSpPr>
        <p:spPr>
          <a:xfrm>
            <a:off x="2706341" y="1724247"/>
            <a:ext cx="1509648" cy="1509648"/>
          </a:xfrm>
          <a:prstGeom prst="arc">
            <a:avLst>
              <a:gd name="adj1" fmla="val 16200000"/>
              <a:gd name="adj2" fmla="val 1117700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弧形 433"/>
          <p:cNvSpPr/>
          <p:nvPr/>
        </p:nvSpPr>
        <p:spPr>
          <a:xfrm>
            <a:off x="8027130" y="1724247"/>
            <a:ext cx="1509648" cy="1509648"/>
          </a:xfrm>
          <a:prstGeom prst="arc">
            <a:avLst>
              <a:gd name="adj1" fmla="val 16200000"/>
              <a:gd name="adj2" fmla="val 1245639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28" y="2076866"/>
            <a:ext cx="823479" cy="823782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57" y="2038072"/>
            <a:ext cx="892103" cy="881997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1" y="2105533"/>
            <a:ext cx="767562" cy="732773"/>
          </a:xfrm>
          <a:prstGeom prst="rect">
            <a:avLst/>
          </a:prstGeom>
        </p:spPr>
      </p:pic>
      <p:sp>
        <p:nvSpPr>
          <p:cNvPr id="435" name="文本框 434"/>
          <p:cNvSpPr txBox="1"/>
          <p:nvPr/>
        </p:nvSpPr>
        <p:spPr>
          <a:xfrm>
            <a:off x="1172897" y="3367731"/>
            <a:ext cx="37406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方与用户</a:t>
            </a:r>
            <a:endParaRPr lang="en-US" altLang="zh-CN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6" name="矩形 435"/>
          <p:cNvSpPr/>
          <p:nvPr/>
        </p:nvSpPr>
        <p:spPr>
          <a:xfrm>
            <a:off x="2074062" y="4490459"/>
            <a:ext cx="26773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需求方：国际交流处用户：国际交流生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300414" y="3367731"/>
            <a:ext cx="3740637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9" name="文本框 438"/>
          <p:cNvSpPr txBox="1"/>
          <p:nvPr/>
        </p:nvSpPr>
        <p:spPr>
          <a:xfrm>
            <a:off x="8026809" y="3434747"/>
            <a:ext cx="1642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1" name="矩形 440"/>
          <p:cNvSpPr/>
          <p:nvPr/>
        </p:nvSpPr>
        <p:spPr>
          <a:xfrm>
            <a:off x="5033005" y="4522776"/>
            <a:ext cx="232661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上运行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2" name="矩形 441"/>
          <p:cNvSpPr/>
          <p:nvPr/>
        </p:nvSpPr>
        <p:spPr>
          <a:xfrm>
            <a:off x="7641211" y="4605096"/>
            <a:ext cx="28060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网站将绑定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在国际交流处公众号上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358956" y="3415897"/>
            <a:ext cx="374063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304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14" dur="7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0800000">
                                      <p:cBhvr>
                                        <p:cTn id="20" dur="7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30" dur="1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2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-21600000">
                                      <p:cBhvr>
                                        <p:cTn id="48" dur="1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 nodePh="1">
                                  <p:stCondLst>
                                    <p:cond delay="475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25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Rot by="-21600000">
                                      <p:cBhvr>
                                        <p:cTn id="66" dur="1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6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 animBg="1"/>
      <p:bldP spid="431" grpId="1" animBg="1"/>
      <p:bldP spid="432" grpId="0" animBg="1"/>
      <p:bldP spid="432" grpId="1" animBg="1"/>
      <p:bldP spid="74" grpId="0" animBg="1"/>
      <p:bldP spid="433" grpId="0" animBg="1"/>
      <p:bldP spid="434" grpId="0" animBg="1"/>
      <p:bldP spid="435" grpId="0" build="p"/>
      <p:bldP spid="436" grpId="0"/>
      <p:bldP spid="437" grpId="0" build="p"/>
      <p:bldP spid="439" grpId="0" build="p"/>
      <p:bldP spid="441" grpId="0"/>
      <p:bldP spid="442" grpId="0"/>
      <p:bldP spid="9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0" y="0"/>
            <a:ext cx="12286904" cy="6933363"/>
            <a:chOff x="-716" y="-1"/>
            <a:chExt cx="12286904" cy="6933363"/>
          </a:xfrm>
        </p:grpSpPr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72" name="组合 71"/>
          <p:cNvGrpSpPr/>
          <p:nvPr/>
        </p:nvGrpSpPr>
        <p:grpSpPr>
          <a:xfrm>
            <a:off x="10688462" y="567089"/>
            <a:ext cx="1128590" cy="879046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8" name="十六角星 7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6" name="椭圆 45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椭圆 46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7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0" name="直接连接符 9"/>
                <p:cNvCxnSpPr>
                  <a:stCxn id="47" idx="4"/>
                  <a:endCxn id="65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>
                  <a:stCxn id="46" idx="5"/>
                  <a:endCxn id="65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>
                  <a:stCxn id="63" idx="0"/>
                  <a:endCxn id="46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68" idx="3"/>
                  <a:endCxn id="61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51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62" idx="0"/>
                  <a:endCxn id="65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54" idx="7"/>
                  <a:endCxn id="63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3" idx="5"/>
                  <a:endCxn id="67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65" idx="7"/>
                  <a:endCxn id="48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6"/>
                  <a:endCxn id="49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3" idx="7"/>
                  <a:endCxn id="65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5" idx="5"/>
                  <a:endCxn id="64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2" idx="6"/>
                  <a:endCxn id="64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4" idx="3"/>
                  <a:endCxn id="68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0"/>
                  <a:endCxn id="49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4" idx="5"/>
                  <a:endCxn id="69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9" idx="0"/>
                  <a:endCxn id="49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9" idx="7"/>
                  <a:endCxn id="52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56" idx="1"/>
                  <a:endCxn id="69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62" idx="4"/>
                  <a:endCxn id="68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67" idx="5"/>
                  <a:endCxn id="68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54" idx="5"/>
                  <a:endCxn id="66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6" idx="7"/>
                  <a:endCxn id="67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66" idx="0"/>
                  <a:endCxn id="63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3" idx="1"/>
                  <a:endCxn id="50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57" idx="0"/>
                  <a:endCxn id="69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9" idx="3"/>
                  <a:endCxn id="68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68" idx="6"/>
                  <a:endCxn id="57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68" idx="5"/>
                  <a:endCxn id="60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67" idx="0"/>
                  <a:endCxn id="62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66" idx="6"/>
                  <a:endCxn id="68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55" idx="6"/>
                  <a:endCxn id="66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58" idx="7"/>
                  <a:endCxn id="66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9" idx="0"/>
                  <a:endCxn id="66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59" idx="7"/>
                  <a:endCxn id="68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69"/>
            <p:cNvSpPr txBox="1"/>
            <p:nvPr/>
          </p:nvSpPr>
          <p:spPr>
            <a:xfrm>
              <a:off x="6503615" y="1009427"/>
              <a:ext cx="1250829" cy="10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3" name="文本框 162"/>
          <p:cNvSpPr txBox="1"/>
          <p:nvPr/>
        </p:nvSpPr>
        <p:spPr>
          <a:xfrm>
            <a:off x="8044112" y="689652"/>
            <a:ext cx="2666101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3" t="11141" r="48817" b="41494"/>
          <a:stretch/>
        </p:blipFill>
        <p:spPr>
          <a:xfrm>
            <a:off x="8151816" y="1435552"/>
            <a:ext cx="2173016" cy="4083345"/>
          </a:xfrm>
          <a:prstGeom prst="rect">
            <a:avLst/>
          </a:prstGeom>
          <a:effectLst>
            <a:reflection blurRad="12700" stA="50000" endA="300" endPos="26000" dist="25400" dir="5400000" sy="-100000" algn="bl" rotWithShape="0"/>
          </a:effectLst>
        </p:spPr>
      </p:pic>
      <p:sp>
        <p:nvSpPr>
          <p:cNvPr id="164" name="文本框 163"/>
          <p:cNvSpPr txBox="1"/>
          <p:nvPr/>
        </p:nvSpPr>
        <p:spPr>
          <a:xfrm>
            <a:off x="3695447" y="1053387"/>
            <a:ext cx="266610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老大愿景：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8567349" y="2459893"/>
            <a:ext cx="1036571" cy="807374"/>
            <a:chOff x="5896029" y="567090"/>
            <a:chExt cx="2542304" cy="1980172"/>
          </a:xfrm>
        </p:grpSpPr>
        <p:grpSp>
          <p:nvGrpSpPr>
            <p:cNvPr id="363" name="组合 362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364" name="椭圆 363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5" name="组合 364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366" name="十六角星 365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67" name="组合 366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04" name="椭圆 403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5" name="椭圆 404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6" name="椭圆 405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7" name="椭圆 406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8" name="椭圆 407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9" name="椭圆 408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0" name="椭圆 409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1" name="椭圆 410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2" name="椭圆 411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3" name="椭圆 412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4" name="椭圆 413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5" name="椭圆 414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6" name="椭圆 415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7" name="椭圆 416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8" name="椭圆 417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9" name="椭圆 418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0" name="椭圆 419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1" name="椭圆 420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2" name="椭圆 421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3" name="椭圆 422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4" name="椭圆 423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5" name="椭圆 424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7" name="椭圆 426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8" name="椭圆 427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368" name="直接连接符 367"/>
                <p:cNvCxnSpPr>
                  <a:stCxn id="405" idx="4"/>
                  <a:endCxn id="423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接连接符 368"/>
                <p:cNvCxnSpPr>
                  <a:stCxn id="404" idx="5"/>
                  <a:endCxn id="423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/>
                <p:cNvCxnSpPr>
                  <a:stCxn id="421" idx="0"/>
                  <a:endCxn id="404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/>
                <p:cNvCxnSpPr>
                  <a:stCxn id="427" idx="3"/>
                  <a:endCxn id="419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/>
                <p:cNvCxnSpPr>
                  <a:stCxn id="409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/>
                <p:cNvCxnSpPr>
                  <a:stCxn id="421" idx="6"/>
                  <a:endCxn id="420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连接符 373"/>
                <p:cNvCxnSpPr>
                  <a:stCxn id="420" idx="0"/>
                  <a:endCxn id="423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/>
                <p:cNvCxnSpPr>
                  <a:stCxn id="412" idx="7"/>
                  <a:endCxn id="421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/>
                <p:cNvCxnSpPr>
                  <a:stCxn id="421" idx="5"/>
                  <a:endCxn id="425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/>
                <p:cNvCxnSpPr>
                  <a:stCxn id="423" idx="7"/>
                  <a:endCxn id="406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直接连接符 377"/>
                <p:cNvCxnSpPr>
                  <a:stCxn id="423" idx="6"/>
                  <a:endCxn id="407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接连接符 378"/>
                <p:cNvCxnSpPr>
                  <a:stCxn id="421" idx="7"/>
                  <a:endCxn id="423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/>
                <p:cNvCxnSpPr>
                  <a:stCxn id="423" idx="5"/>
                  <a:endCxn id="422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/>
                <p:cNvCxnSpPr>
                  <a:stCxn id="420" idx="6"/>
                  <a:endCxn id="422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/>
                <p:cNvCxnSpPr>
                  <a:stCxn id="422" idx="3"/>
                  <a:endCxn id="427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/>
                <p:cNvCxnSpPr>
                  <a:stCxn id="422" idx="0"/>
                  <a:endCxn id="407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/>
                <p:cNvCxnSpPr>
                  <a:stCxn id="422" idx="5"/>
                  <a:endCxn id="428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/>
                <p:cNvCxnSpPr>
                  <a:stCxn id="428" idx="0"/>
                  <a:endCxn id="407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/>
                <p:cNvCxnSpPr>
                  <a:stCxn id="428" idx="7"/>
                  <a:endCxn id="410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/>
                <p:cNvCxnSpPr>
                  <a:stCxn id="414" idx="1"/>
                  <a:endCxn id="428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/>
                <p:cNvCxnSpPr>
                  <a:stCxn id="420" idx="4"/>
                  <a:endCxn id="427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/>
                <p:cNvCxnSpPr>
                  <a:stCxn id="425" idx="5"/>
                  <a:endCxn id="427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直接连接符 389"/>
                <p:cNvCxnSpPr>
                  <a:stCxn id="412" idx="5"/>
                  <a:endCxn id="424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直接连接符 390"/>
                <p:cNvCxnSpPr>
                  <a:stCxn id="424" idx="7"/>
                  <a:endCxn id="425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直接连接符 391"/>
                <p:cNvCxnSpPr>
                  <a:stCxn id="424" idx="0"/>
                  <a:endCxn id="421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直接连接符 392"/>
                <p:cNvCxnSpPr>
                  <a:stCxn id="421" idx="1"/>
                  <a:endCxn id="408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393"/>
                <p:cNvCxnSpPr>
                  <a:stCxn id="415" idx="0"/>
                  <a:endCxn id="428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直接连接符 394"/>
                <p:cNvCxnSpPr>
                  <a:stCxn id="428" idx="3"/>
                  <a:endCxn id="427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直接连接符 395"/>
                <p:cNvCxnSpPr>
                  <a:stCxn id="427" idx="6"/>
                  <a:endCxn id="415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直接连接符 396"/>
                <p:cNvCxnSpPr>
                  <a:stCxn id="427" idx="5"/>
                  <a:endCxn id="418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直接连接符 397"/>
                <p:cNvCxnSpPr>
                  <a:stCxn id="425" idx="0"/>
                  <a:endCxn id="420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直接连接符 398"/>
                <p:cNvCxnSpPr>
                  <a:stCxn id="424" idx="6"/>
                  <a:endCxn id="427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直接连接符 399"/>
                <p:cNvCxnSpPr>
                  <a:stCxn id="413" idx="6"/>
                  <a:endCxn id="424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直接连接符 400"/>
                <p:cNvCxnSpPr>
                  <a:stCxn id="416" idx="7"/>
                  <a:endCxn id="424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直接连接符 401"/>
                <p:cNvCxnSpPr>
                  <a:stCxn id="417" idx="0"/>
                  <a:endCxn id="424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直接连接符 402"/>
                <p:cNvCxnSpPr>
                  <a:stCxn id="417" idx="7"/>
                  <a:endCxn id="427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0" name="文本框 569"/>
            <p:cNvSpPr txBox="1"/>
            <p:nvPr/>
          </p:nvSpPr>
          <p:spPr>
            <a:xfrm>
              <a:off x="6307957" y="1021264"/>
              <a:ext cx="1672314" cy="92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573" name="弧形 572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589450" y="4125770"/>
            <a:ext cx="696685" cy="560595"/>
            <a:chOff x="7215564" y="4037725"/>
            <a:chExt cx="2075543" cy="1670109"/>
          </a:xfrm>
        </p:grpSpPr>
        <p:grpSp>
          <p:nvGrpSpPr>
            <p:cNvPr id="505" name="组合 504"/>
            <p:cNvGrpSpPr/>
            <p:nvPr/>
          </p:nvGrpSpPr>
          <p:grpSpPr>
            <a:xfrm>
              <a:off x="7458798" y="4037725"/>
              <a:ext cx="1671678" cy="1670109"/>
              <a:chOff x="6309221" y="788029"/>
              <a:chExt cx="2825105" cy="2822453"/>
            </a:xfrm>
          </p:grpSpPr>
          <p:sp>
            <p:nvSpPr>
              <p:cNvPr id="506" name="椭圆 505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663B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07" name="组合 506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508" name="十六角星 507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09" name="组合 508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546" name="椭圆 545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椭圆 546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8" name="椭圆 547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椭圆 548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椭圆 549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椭圆 550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椭圆 551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椭圆 552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椭圆 553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椭圆 554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椭圆 555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椭圆 556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椭圆 557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椭圆 558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椭圆 559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椭圆 560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2" name="椭圆 561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椭圆 562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椭圆 563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椭圆 564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椭圆 565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椭圆 566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椭圆 567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椭圆 568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510" name="直接连接符 509"/>
                <p:cNvCxnSpPr>
                  <a:stCxn id="547" idx="4"/>
                  <a:endCxn id="565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接连接符 510"/>
                <p:cNvCxnSpPr>
                  <a:stCxn id="546" idx="5"/>
                  <a:endCxn id="565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接连接符 511"/>
                <p:cNvCxnSpPr>
                  <a:stCxn id="563" idx="0"/>
                  <a:endCxn id="546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接连接符 512"/>
                <p:cNvCxnSpPr>
                  <a:stCxn id="568" idx="3"/>
                  <a:endCxn id="561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接连接符 513"/>
                <p:cNvCxnSpPr>
                  <a:stCxn id="551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接连接符 514"/>
                <p:cNvCxnSpPr>
                  <a:stCxn id="563" idx="6"/>
                  <a:endCxn id="562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接连接符 515"/>
                <p:cNvCxnSpPr>
                  <a:stCxn id="562" idx="0"/>
                  <a:endCxn id="565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接连接符 516"/>
                <p:cNvCxnSpPr>
                  <a:stCxn id="554" idx="7"/>
                  <a:endCxn id="563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直接连接符 517"/>
                <p:cNvCxnSpPr>
                  <a:stCxn id="563" idx="5"/>
                  <a:endCxn id="567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接连接符 518"/>
                <p:cNvCxnSpPr>
                  <a:stCxn id="565" idx="7"/>
                  <a:endCxn id="548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接连接符 519"/>
                <p:cNvCxnSpPr>
                  <a:stCxn id="565" idx="6"/>
                  <a:endCxn id="549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接连接符 520"/>
                <p:cNvCxnSpPr>
                  <a:stCxn id="563" idx="7"/>
                  <a:endCxn id="565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接连接符 521"/>
                <p:cNvCxnSpPr>
                  <a:stCxn id="565" idx="5"/>
                  <a:endCxn id="564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接连接符 522"/>
                <p:cNvCxnSpPr>
                  <a:stCxn id="562" idx="6"/>
                  <a:endCxn id="564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接连接符 523"/>
                <p:cNvCxnSpPr>
                  <a:stCxn id="564" idx="3"/>
                  <a:endCxn id="568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接连接符 524"/>
                <p:cNvCxnSpPr>
                  <a:stCxn id="564" idx="0"/>
                  <a:endCxn id="549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接连接符 525"/>
                <p:cNvCxnSpPr>
                  <a:stCxn id="564" idx="5"/>
                  <a:endCxn id="569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直接连接符 526"/>
                <p:cNvCxnSpPr>
                  <a:stCxn id="569" idx="0"/>
                  <a:endCxn id="549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接连接符 527"/>
                <p:cNvCxnSpPr>
                  <a:stCxn id="569" idx="7"/>
                  <a:endCxn id="552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接连接符 528"/>
                <p:cNvCxnSpPr>
                  <a:stCxn id="556" idx="1"/>
                  <a:endCxn id="569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接连接符 529"/>
                <p:cNvCxnSpPr>
                  <a:stCxn id="562" idx="4"/>
                  <a:endCxn id="568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接连接符 530"/>
                <p:cNvCxnSpPr>
                  <a:stCxn id="567" idx="5"/>
                  <a:endCxn id="568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接连接符 531"/>
                <p:cNvCxnSpPr>
                  <a:stCxn id="554" idx="5"/>
                  <a:endCxn id="566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接连接符 532"/>
                <p:cNvCxnSpPr>
                  <a:stCxn id="566" idx="7"/>
                  <a:endCxn id="567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接连接符 533"/>
                <p:cNvCxnSpPr>
                  <a:stCxn id="566" idx="0"/>
                  <a:endCxn id="563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接连接符 534"/>
                <p:cNvCxnSpPr>
                  <a:stCxn id="563" idx="1"/>
                  <a:endCxn id="550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接连接符 535"/>
                <p:cNvCxnSpPr>
                  <a:stCxn id="557" idx="0"/>
                  <a:endCxn id="569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接连接符 536"/>
                <p:cNvCxnSpPr>
                  <a:stCxn id="569" idx="3"/>
                  <a:endCxn id="568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/>
                <p:cNvCxnSpPr>
                  <a:stCxn id="568" idx="6"/>
                  <a:endCxn id="557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接连接符 538"/>
                <p:cNvCxnSpPr>
                  <a:stCxn id="568" idx="5"/>
                  <a:endCxn id="560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接连接符 539"/>
                <p:cNvCxnSpPr>
                  <a:stCxn id="567" idx="0"/>
                  <a:endCxn id="562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接连接符 540"/>
                <p:cNvCxnSpPr>
                  <a:stCxn id="566" idx="6"/>
                  <a:endCxn id="568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接连接符 541"/>
                <p:cNvCxnSpPr>
                  <a:stCxn id="555" idx="6"/>
                  <a:endCxn id="566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接连接符 542"/>
                <p:cNvCxnSpPr>
                  <a:stCxn id="558" idx="7"/>
                  <a:endCxn id="566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接连接符 543"/>
                <p:cNvCxnSpPr>
                  <a:stCxn id="559" idx="0"/>
                  <a:endCxn id="566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接连接符 544"/>
                <p:cNvCxnSpPr>
                  <a:stCxn id="559" idx="7"/>
                  <a:endCxn id="568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1" name="文本框 570"/>
            <p:cNvSpPr txBox="1"/>
            <p:nvPr/>
          </p:nvSpPr>
          <p:spPr>
            <a:xfrm>
              <a:off x="7532908" y="4353711"/>
              <a:ext cx="1530766" cy="912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5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/>
                <a:t>03</a:t>
              </a:r>
              <a:endParaRPr lang="en-US" altLang="zh-CN" dirty="0"/>
            </a:p>
          </p:txBody>
        </p:sp>
        <p:sp>
          <p:nvSpPr>
            <p:cNvPr id="574" name="弧形 573"/>
            <p:cNvSpPr/>
            <p:nvPr/>
          </p:nvSpPr>
          <p:spPr>
            <a:xfrm rot="652726">
              <a:off x="7215564" y="4741795"/>
              <a:ext cx="2075543" cy="402858"/>
            </a:xfrm>
            <a:prstGeom prst="arc">
              <a:avLst>
                <a:gd name="adj1" fmla="val 21002540"/>
                <a:gd name="adj2" fmla="val 11484996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244537" y="3385655"/>
            <a:ext cx="801708" cy="637227"/>
            <a:chOff x="9866462" y="1532873"/>
            <a:chExt cx="1873726" cy="1489307"/>
          </a:xfrm>
        </p:grpSpPr>
        <p:grpSp>
          <p:nvGrpSpPr>
            <p:cNvPr id="429" name="组合 428"/>
            <p:cNvGrpSpPr/>
            <p:nvPr/>
          </p:nvGrpSpPr>
          <p:grpSpPr>
            <a:xfrm>
              <a:off x="10069261" y="1532873"/>
              <a:ext cx="1490706" cy="1489307"/>
              <a:chOff x="6309221" y="788029"/>
              <a:chExt cx="2825105" cy="2822453"/>
            </a:xfrm>
          </p:grpSpPr>
          <p:sp>
            <p:nvSpPr>
              <p:cNvPr id="438" name="椭圆 43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4636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0" name="组合 439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443" name="十六角星 442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4" name="组合 443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1" name="椭圆 480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椭圆 481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3" name="椭圆 482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4" name="椭圆 483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5" name="椭圆 484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6" name="椭圆 485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7" name="椭圆 486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8" name="椭圆 487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9" name="椭圆 488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0" name="椭圆 489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1" name="椭圆 490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椭圆 491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3" name="椭圆 492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椭圆 493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椭圆 494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椭圆 495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椭圆 496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椭圆 497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椭圆 498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椭圆 499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椭圆 500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椭圆 501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椭圆 502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椭圆 503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445" name="直接连接符 444"/>
                <p:cNvCxnSpPr>
                  <a:stCxn id="482" idx="4"/>
                  <a:endCxn id="500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接连接符 445"/>
                <p:cNvCxnSpPr>
                  <a:stCxn id="481" idx="5"/>
                  <a:endCxn id="500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接连接符 446"/>
                <p:cNvCxnSpPr>
                  <a:stCxn id="498" idx="0"/>
                  <a:endCxn id="481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接连接符 447"/>
                <p:cNvCxnSpPr>
                  <a:stCxn id="503" idx="3"/>
                  <a:endCxn id="496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接连接符 448"/>
                <p:cNvCxnSpPr>
                  <a:stCxn id="486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接连接符 449"/>
                <p:cNvCxnSpPr>
                  <a:stCxn id="498" idx="6"/>
                  <a:endCxn id="497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接连接符 450"/>
                <p:cNvCxnSpPr>
                  <a:stCxn id="497" idx="0"/>
                  <a:endCxn id="500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接连接符 451"/>
                <p:cNvCxnSpPr>
                  <a:stCxn id="489" idx="7"/>
                  <a:endCxn id="498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接连接符 452"/>
                <p:cNvCxnSpPr>
                  <a:stCxn id="498" idx="5"/>
                  <a:endCxn id="502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接连接符 453"/>
                <p:cNvCxnSpPr>
                  <a:stCxn id="500" idx="7"/>
                  <a:endCxn id="483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接连接符 454"/>
                <p:cNvCxnSpPr>
                  <a:stCxn id="500" idx="6"/>
                  <a:endCxn id="484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接连接符 455"/>
                <p:cNvCxnSpPr>
                  <a:stCxn id="498" idx="7"/>
                  <a:endCxn id="500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接连接符 456"/>
                <p:cNvCxnSpPr>
                  <a:stCxn id="500" idx="5"/>
                  <a:endCxn id="499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接连接符 457"/>
                <p:cNvCxnSpPr>
                  <a:stCxn id="497" idx="6"/>
                  <a:endCxn id="499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接连接符 458"/>
                <p:cNvCxnSpPr>
                  <a:stCxn id="499" idx="3"/>
                  <a:endCxn id="503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接连接符 459"/>
                <p:cNvCxnSpPr>
                  <a:stCxn id="499" idx="0"/>
                  <a:endCxn id="484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直接连接符 460"/>
                <p:cNvCxnSpPr>
                  <a:stCxn id="499" idx="5"/>
                  <a:endCxn id="504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接连接符 461"/>
                <p:cNvCxnSpPr>
                  <a:stCxn id="504" idx="0"/>
                  <a:endCxn id="484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接连接符 462"/>
                <p:cNvCxnSpPr>
                  <a:stCxn id="504" idx="7"/>
                  <a:endCxn id="487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接连接符 463"/>
                <p:cNvCxnSpPr>
                  <a:stCxn id="491" idx="1"/>
                  <a:endCxn id="504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直接连接符 464"/>
                <p:cNvCxnSpPr>
                  <a:stCxn id="497" idx="4"/>
                  <a:endCxn id="503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接连接符 465"/>
                <p:cNvCxnSpPr>
                  <a:stCxn id="502" idx="5"/>
                  <a:endCxn id="503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接连接符 466"/>
                <p:cNvCxnSpPr>
                  <a:stCxn id="489" idx="5"/>
                  <a:endCxn id="501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接连接符 467"/>
                <p:cNvCxnSpPr>
                  <a:stCxn id="501" idx="7"/>
                  <a:endCxn id="502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接连接符 468"/>
                <p:cNvCxnSpPr>
                  <a:stCxn id="501" idx="0"/>
                  <a:endCxn id="498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接连接符 469"/>
                <p:cNvCxnSpPr>
                  <a:stCxn id="498" idx="1"/>
                  <a:endCxn id="485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接连接符 470"/>
                <p:cNvCxnSpPr>
                  <a:stCxn id="492" idx="0"/>
                  <a:endCxn id="504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/>
                <p:cNvCxnSpPr>
                  <a:stCxn id="504" idx="3"/>
                  <a:endCxn id="503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接连接符 472"/>
                <p:cNvCxnSpPr>
                  <a:stCxn id="503" idx="6"/>
                  <a:endCxn id="492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接连接符 473"/>
                <p:cNvCxnSpPr>
                  <a:stCxn id="503" idx="5"/>
                  <a:endCxn id="495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接连接符 474"/>
                <p:cNvCxnSpPr>
                  <a:stCxn id="502" idx="0"/>
                  <a:endCxn id="497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接连接符 475"/>
                <p:cNvCxnSpPr>
                  <a:stCxn id="501" idx="6"/>
                  <a:endCxn id="503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接连接符 476"/>
                <p:cNvCxnSpPr>
                  <a:stCxn id="490" idx="6"/>
                  <a:endCxn id="501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接连接符 477"/>
                <p:cNvCxnSpPr>
                  <a:stCxn id="493" idx="7"/>
                  <a:endCxn id="501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接连接符 478"/>
                <p:cNvCxnSpPr>
                  <a:stCxn id="494" idx="0"/>
                  <a:endCxn id="501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接连接符 479"/>
                <p:cNvCxnSpPr>
                  <a:stCxn id="494" idx="7"/>
                  <a:endCxn id="503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2" name="文本框 571"/>
            <p:cNvSpPr txBox="1"/>
            <p:nvPr/>
          </p:nvSpPr>
          <p:spPr>
            <a:xfrm>
              <a:off x="10111203" y="1788737"/>
              <a:ext cx="1388577" cy="78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5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 smtClean="0"/>
                <a:t>02</a:t>
              </a:r>
              <a:endParaRPr lang="en-US" altLang="zh-CN" sz="1200" dirty="0"/>
            </a:p>
          </p:txBody>
        </p:sp>
        <p:sp>
          <p:nvSpPr>
            <p:cNvPr id="575" name="弧形 574"/>
            <p:cNvSpPr/>
            <p:nvPr/>
          </p:nvSpPr>
          <p:spPr>
            <a:xfrm rot="161937">
              <a:off x="9866462" y="2170155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6094358" y="2510004"/>
            <a:ext cx="2701756" cy="141596"/>
            <a:chOff x="4246900" y="2568060"/>
            <a:chExt cx="2701756" cy="141596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4394009" y="2630665"/>
              <a:ext cx="255464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4246900" y="2568060"/>
              <a:ext cx="141596" cy="14159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6090951" y="3473001"/>
            <a:ext cx="3258303" cy="141596"/>
            <a:chOff x="4243493" y="3531057"/>
            <a:chExt cx="3258303" cy="141596"/>
          </a:xfrm>
        </p:grpSpPr>
        <p:cxnSp>
          <p:nvCxnSpPr>
            <p:cNvPr id="286" name="直接连接符 285"/>
            <p:cNvCxnSpPr>
              <a:stCxn id="300" idx="6"/>
            </p:cNvCxnSpPr>
            <p:nvPr/>
          </p:nvCxnSpPr>
          <p:spPr>
            <a:xfrm>
              <a:off x="4385089" y="3601855"/>
              <a:ext cx="3116707" cy="5381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椭圆 299"/>
            <p:cNvSpPr/>
            <p:nvPr/>
          </p:nvSpPr>
          <p:spPr>
            <a:xfrm>
              <a:off x="4243493" y="3531057"/>
              <a:ext cx="141596" cy="14159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6090983" y="4448058"/>
            <a:ext cx="2596428" cy="141596"/>
            <a:chOff x="4243525" y="4506114"/>
            <a:chExt cx="2596428" cy="141596"/>
          </a:xfrm>
        </p:grpSpPr>
        <p:cxnSp>
          <p:nvCxnSpPr>
            <p:cNvPr id="293" name="直接连接符 292"/>
            <p:cNvCxnSpPr>
              <a:stCxn id="301" idx="6"/>
            </p:cNvCxnSpPr>
            <p:nvPr/>
          </p:nvCxnSpPr>
          <p:spPr>
            <a:xfrm flipV="1">
              <a:off x="4385121" y="4575585"/>
              <a:ext cx="2454832" cy="1327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椭圆 300"/>
            <p:cNvSpPr/>
            <p:nvPr/>
          </p:nvSpPr>
          <p:spPr>
            <a:xfrm>
              <a:off x="4243525" y="4506114"/>
              <a:ext cx="141596" cy="14159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2" name="文本框 301"/>
          <p:cNvSpPr txBox="1"/>
          <p:nvPr/>
        </p:nvSpPr>
        <p:spPr>
          <a:xfrm>
            <a:off x="2519073" y="2177797"/>
            <a:ext cx="3585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</a:rPr>
              <a:t>想在手机看网站</a:t>
            </a:r>
            <a:r>
              <a:rPr lang="en-US" altLang="zh-CN" sz="2800" b="1" dirty="0" smtClean="0">
                <a:solidFill>
                  <a:schemeClr val="accent2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01</a:t>
            </a:r>
          </a:p>
        </p:txBody>
      </p:sp>
      <p:sp>
        <p:nvSpPr>
          <p:cNvPr id="303" name="文本框 302"/>
          <p:cNvSpPr txBox="1"/>
          <p:nvPr/>
        </p:nvSpPr>
        <p:spPr>
          <a:xfrm>
            <a:off x="-235455" y="2902185"/>
            <a:ext cx="63294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</a:rPr>
              <a:t>信息填写，答疑解惑，新闻定向推送等等</a:t>
            </a:r>
            <a:r>
              <a:rPr lang="en-US" altLang="zh-CN" sz="2800" b="1" dirty="0">
                <a:solidFill>
                  <a:schemeClr val="accent2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02</a:t>
            </a:r>
          </a:p>
          <a:p>
            <a:pPr algn="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</a:rPr>
              <a:t>个性化需求</a:t>
            </a:r>
            <a:endParaRPr lang="en-US" altLang="zh-CN" sz="2800" b="1" dirty="0">
              <a:solidFill>
                <a:schemeClr val="accent2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04" name="文本框 303"/>
          <p:cNvSpPr txBox="1"/>
          <p:nvPr/>
        </p:nvSpPr>
        <p:spPr>
          <a:xfrm>
            <a:off x="183820" y="4115851"/>
            <a:ext cx="5937952" cy="66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以及各种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</a:rPr>
              <a:t>老大的奇思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异想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…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03</a:t>
            </a: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175"/>
          <a:stretch/>
        </p:blipFill>
        <p:spPr>
          <a:xfrm>
            <a:off x="2988859" y="5932190"/>
            <a:ext cx="2772200" cy="9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45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5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21600000">
                                      <p:cBhvr>
                                        <p:cTn id="30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45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2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72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82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uiExpand="1" build="p"/>
      <p:bldP spid="302" grpId="0" build="p"/>
      <p:bldP spid="303" grpId="0" uiExpand="1" build="p"/>
      <p:bldP spid="30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8980" r="22898" b="60290"/>
          <a:stretch/>
        </p:blipFill>
        <p:spPr>
          <a:xfrm>
            <a:off x="-58994" y="-58994"/>
            <a:ext cx="12359149" cy="7020233"/>
          </a:xfrm>
          <a:prstGeom prst="rect">
            <a:avLst/>
          </a:prstGeom>
        </p:spPr>
      </p:pic>
      <p:grpSp>
        <p:nvGrpSpPr>
          <p:cNvPr id="221" name="组合 220"/>
          <p:cNvGrpSpPr/>
          <p:nvPr/>
        </p:nvGrpSpPr>
        <p:grpSpPr>
          <a:xfrm>
            <a:off x="5613521" y="1976627"/>
            <a:ext cx="715833" cy="508088"/>
            <a:chOff x="9866462" y="1612554"/>
            <a:chExt cx="1873726" cy="1329944"/>
          </a:xfrm>
        </p:grpSpPr>
        <p:sp>
          <p:nvSpPr>
            <p:cNvPr id="150" name="椭圆 149"/>
            <p:cNvSpPr/>
            <p:nvPr/>
          </p:nvSpPr>
          <p:spPr>
            <a:xfrm>
              <a:off x="10149642" y="1612554"/>
              <a:ext cx="1329944" cy="1329944"/>
            </a:xfrm>
            <a:prstGeom prst="ellipse">
              <a:avLst/>
            </a:prstGeom>
            <a:solidFill>
              <a:srgbClr val="463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8" name="图片 1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1866900"/>
              <a:ext cx="477831" cy="864597"/>
            </a:xfrm>
            <a:prstGeom prst="rect">
              <a:avLst/>
            </a:prstGeom>
          </p:spPr>
        </p:pic>
        <p:sp>
          <p:nvSpPr>
            <p:cNvPr id="214" name="弧形 213"/>
            <p:cNvSpPr/>
            <p:nvPr/>
          </p:nvSpPr>
          <p:spPr>
            <a:xfrm rot="161937">
              <a:off x="9866462" y="2170155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1623949" y="2065683"/>
            <a:ext cx="715833" cy="508088"/>
            <a:chOff x="9979876" y="4886001"/>
            <a:chExt cx="1873726" cy="1329944"/>
          </a:xfrm>
        </p:grpSpPr>
        <p:sp>
          <p:nvSpPr>
            <p:cNvPr id="217" name="椭圆 216"/>
            <p:cNvSpPr/>
            <p:nvPr/>
          </p:nvSpPr>
          <p:spPr>
            <a:xfrm>
              <a:off x="10263056" y="4886001"/>
              <a:ext cx="1329944" cy="1329944"/>
            </a:xfrm>
            <a:prstGeom prst="ellipse">
              <a:avLst/>
            </a:prstGeom>
            <a:solidFill>
              <a:srgbClr val="463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409" y="5200792"/>
              <a:ext cx="728592" cy="698187"/>
            </a:xfrm>
            <a:prstGeom prst="rect">
              <a:avLst/>
            </a:prstGeom>
          </p:spPr>
        </p:pic>
        <p:sp>
          <p:nvSpPr>
            <p:cNvPr id="218" name="弧形 217"/>
            <p:cNvSpPr/>
            <p:nvPr/>
          </p:nvSpPr>
          <p:spPr>
            <a:xfrm rot="161937">
              <a:off x="9979876" y="5443602"/>
              <a:ext cx="1873726" cy="359100"/>
            </a:xfrm>
            <a:prstGeom prst="arc">
              <a:avLst>
                <a:gd name="adj1" fmla="val 20966210"/>
                <a:gd name="adj2" fmla="val 11459770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2" name="文本框 221"/>
          <p:cNvSpPr txBox="1"/>
          <p:nvPr/>
        </p:nvSpPr>
        <p:spPr>
          <a:xfrm>
            <a:off x="6449579" y="1976849"/>
            <a:ext cx="3740637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老大的个性化需求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6288072" y="2449112"/>
            <a:ext cx="505168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完成首页新闻的推送，首页轮播图的展示，新闻标签的自动生成，学生根据新闻标签获得相应的新闻推送，我们网站与国际交流处官网新闻的自动同步，信息的在线填写，各种模板的自动生成，后台信息自动生成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文档并排版，答疑解惑，答疑解惑的在线交流，信息定向发送，微信用户信息的填写，微信开发者公众号的使用与维护。。。。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2491990" y="1984958"/>
            <a:ext cx="3740637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我们一期项目完成的功能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2457174" y="2431026"/>
            <a:ext cx="37406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首页新闻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信息填写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答疑解惑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的中心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8" name="组合 247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249" name="组合 248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252" name="椭圆 251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53" name="组合 252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254" name="十六角星 253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55" name="组合 254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292" name="椭圆 291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3" name="椭圆 292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4" name="椭圆 293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5" name="椭圆 294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6" name="椭圆 295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7" name="椭圆 296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8" name="椭圆 297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9" name="椭圆 298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0" name="椭圆 299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1" name="椭圆 300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2" name="椭圆 301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3" name="椭圆 302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4" name="椭圆 303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5" name="椭圆 304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6" name="椭圆 305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7" name="椭圆 306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8" name="椭圆 307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9" name="椭圆 308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0" name="椭圆 309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1" name="椭圆 310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2" name="椭圆 311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3" name="椭圆 312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4" name="椭圆 313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5" name="椭圆 314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56" name="直接连接符 255"/>
                <p:cNvCxnSpPr>
                  <a:stCxn id="293" idx="4"/>
                  <a:endCxn id="311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/>
                <p:cNvCxnSpPr>
                  <a:stCxn id="292" idx="5"/>
                  <a:endCxn id="311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>
                  <a:stCxn id="309" idx="0"/>
                  <a:endCxn id="292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/>
                <p:cNvCxnSpPr>
                  <a:stCxn id="314" idx="3"/>
                  <a:endCxn id="307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>
                  <a:stCxn id="297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/>
                <p:cNvCxnSpPr>
                  <a:stCxn id="309" idx="6"/>
                  <a:endCxn id="308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/>
                <p:cNvCxnSpPr>
                  <a:stCxn id="308" idx="0"/>
                  <a:endCxn id="311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接连接符 262"/>
                <p:cNvCxnSpPr>
                  <a:stCxn id="300" idx="7"/>
                  <a:endCxn id="309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直接连接符 263"/>
                <p:cNvCxnSpPr>
                  <a:stCxn id="309" idx="5"/>
                  <a:endCxn id="313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直接连接符 264"/>
                <p:cNvCxnSpPr>
                  <a:stCxn id="311" idx="7"/>
                  <a:endCxn id="294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连接符 265"/>
                <p:cNvCxnSpPr>
                  <a:stCxn id="311" idx="6"/>
                  <a:endCxn id="295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/>
                <p:cNvCxnSpPr>
                  <a:stCxn id="309" idx="7"/>
                  <a:endCxn id="311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连接符 267"/>
                <p:cNvCxnSpPr>
                  <a:stCxn id="311" idx="5"/>
                  <a:endCxn id="310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连接符 268"/>
                <p:cNvCxnSpPr>
                  <a:stCxn id="308" idx="6"/>
                  <a:endCxn id="310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接连接符 269"/>
                <p:cNvCxnSpPr>
                  <a:stCxn id="310" idx="3"/>
                  <a:endCxn id="314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/>
                <p:cNvCxnSpPr>
                  <a:stCxn id="310" idx="0"/>
                  <a:endCxn id="295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直接连接符 271"/>
                <p:cNvCxnSpPr>
                  <a:stCxn id="310" idx="5"/>
                  <a:endCxn id="315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连接符 272"/>
                <p:cNvCxnSpPr>
                  <a:stCxn id="315" idx="0"/>
                  <a:endCxn id="295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/>
                <p:cNvCxnSpPr>
                  <a:stCxn id="315" idx="7"/>
                  <a:endCxn id="298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/>
                <p:cNvCxnSpPr>
                  <a:stCxn id="302" idx="1"/>
                  <a:endCxn id="315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/>
                <p:cNvCxnSpPr>
                  <a:stCxn id="308" idx="4"/>
                  <a:endCxn id="314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/>
                <p:cNvCxnSpPr>
                  <a:stCxn id="313" idx="5"/>
                  <a:endCxn id="314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/>
                <p:cNvCxnSpPr>
                  <a:stCxn id="300" idx="5"/>
                  <a:endCxn id="312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连接符 278"/>
                <p:cNvCxnSpPr>
                  <a:stCxn id="312" idx="7"/>
                  <a:endCxn id="313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/>
                <p:cNvCxnSpPr>
                  <a:stCxn id="312" idx="0"/>
                  <a:endCxn id="309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接连接符 280"/>
                <p:cNvCxnSpPr>
                  <a:stCxn id="309" idx="1"/>
                  <a:endCxn id="296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/>
                <p:cNvCxnSpPr>
                  <a:stCxn id="303" idx="0"/>
                  <a:endCxn id="315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/>
                <p:cNvCxnSpPr>
                  <a:stCxn id="315" idx="3"/>
                  <a:endCxn id="314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/>
                <p:cNvCxnSpPr>
                  <a:stCxn id="314" idx="6"/>
                  <a:endCxn id="303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/>
                <p:cNvCxnSpPr>
                  <a:stCxn id="314" idx="5"/>
                  <a:endCxn id="306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/>
                <p:cNvCxnSpPr>
                  <a:stCxn id="313" idx="0"/>
                  <a:endCxn id="308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/>
                <p:cNvCxnSpPr>
                  <a:stCxn id="312" idx="6"/>
                  <a:endCxn id="314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/>
                <p:cNvCxnSpPr>
                  <a:stCxn id="301" idx="6"/>
                  <a:endCxn id="312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/>
                <p:cNvCxnSpPr>
                  <a:stCxn id="304" idx="7"/>
                  <a:endCxn id="312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/>
                <p:cNvCxnSpPr>
                  <a:stCxn id="305" idx="0"/>
                  <a:endCxn id="312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/>
                <p:cNvCxnSpPr>
                  <a:stCxn id="305" idx="7"/>
                  <a:endCxn id="314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0" name="文本框 249"/>
            <p:cNvSpPr txBox="1"/>
            <p:nvPr/>
          </p:nvSpPr>
          <p:spPr>
            <a:xfrm>
              <a:off x="6610899" y="1009427"/>
              <a:ext cx="1107126" cy="72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251" name="弧形 250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6" name="文本框 315"/>
          <p:cNvSpPr txBox="1"/>
          <p:nvPr/>
        </p:nvSpPr>
        <p:spPr>
          <a:xfrm>
            <a:off x="1473644" y="458502"/>
            <a:ext cx="2940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实现的功能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638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/>
      <p:bldP spid="225" grpId="0"/>
      <p:bldP spid="228" grpId="0" build="p"/>
      <p:bldP spid="2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sp>
        <p:nvSpPr>
          <p:cNvPr id="140" name="文本框 139"/>
          <p:cNvSpPr txBox="1"/>
          <p:nvPr/>
        </p:nvSpPr>
        <p:spPr>
          <a:xfrm>
            <a:off x="4752623" y="414967"/>
            <a:ext cx="2666101" cy="505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0" b="1" dirty="0" smtClean="0">
                <a:solidFill>
                  <a:srgbClr val="9D8199">
                    <a:alpha val="60000"/>
                  </a:srgb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</a:p>
        </p:txBody>
      </p:sp>
      <p:sp>
        <p:nvSpPr>
          <p:cNvPr id="141" name="文本框 140"/>
          <p:cNvSpPr txBox="1"/>
          <p:nvPr/>
        </p:nvSpPr>
        <p:spPr>
          <a:xfrm rot="20539675">
            <a:off x="4841735" y="2091718"/>
            <a:ext cx="24443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2774" y="785965"/>
            <a:ext cx="3911984" cy="2912837"/>
            <a:chOff x="1533924" y="930142"/>
            <a:chExt cx="7156632" cy="5328780"/>
          </a:xfrm>
        </p:grpSpPr>
        <p:pic>
          <p:nvPicPr>
            <p:cNvPr id="142" name="图片 1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860" y="1152280"/>
              <a:ext cx="4912502" cy="4907459"/>
            </a:xfrm>
            <a:prstGeom prst="rect">
              <a:avLst/>
            </a:prstGeom>
          </p:spPr>
        </p:pic>
        <p:grpSp>
          <p:nvGrpSpPr>
            <p:cNvPr id="147" name="组合 146"/>
            <p:cNvGrpSpPr/>
            <p:nvPr/>
          </p:nvGrpSpPr>
          <p:grpSpPr>
            <a:xfrm>
              <a:off x="2283301" y="930142"/>
              <a:ext cx="5333787" cy="5328780"/>
              <a:chOff x="2433048" y="1083945"/>
              <a:chExt cx="5333787" cy="5328780"/>
            </a:xfrm>
          </p:grpSpPr>
          <p:sp>
            <p:nvSpPr>
              <p:cNvPr id="148" name="十六角星 147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9" name="组合 148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86" name="椭圆 185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椭圆 186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椭圆 187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椭圆 193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椭圆 194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椭圆 195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椭圆 196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0" name="椭圆 199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" name="椭圆 200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椭圆 201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椭圆 202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4" name="椭圆 203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椭圆 204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" name="椭圆 205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50" name="直接连接符 149"/>
              <p:cNvCxnSpPr>
                <a:stCxn id="187" idx="4"/>
                <a:endCxn id="205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>
                <a:stCxn id="186" idx="5"/>
                <a:endCxn id="205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>
                <a:stCxn id="203" idx="0"/>
                <a:endCxn id="186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>
                <a:stCxn id="208" idx="3"/>
                <a:endCxn id="201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>
                <a:stCxn id="191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>
                <a:stCxn id="203" idx="6"/>
                <a:endCxn id="202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>
                <a:stCxn id="202" idx="0"/>
                <a:endCxn id="205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>
                <a:stCxn id="194" idx="7"/>
                <a:endCxn id="203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>
                <a:stCxn id="203" idx="5"/>
                <a:endCxn id="207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>
                <a:stCxn id="205" idx="7"/>
                <a:endCxn id="188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>
                <a:stCxn id="205" idx="6"/>
                <a:endCxn id="189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>
                <a:stCxn id="203" idx="7"/>
                <a:endCxn id="205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>
                <a:stCxn id="205" idx="5"/>
                <a:endCxn id="204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>
                <a:stCxn id="202" idx="6"/>
                <a:endCxn id="204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>
                <a:stCxn id="204" idx="3"/>
                <a:endCxn id="208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>
                <a:stCxn id="204" idx="0"/>
                <a:endCxn id="189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>
                <a:stCxn id="204" idx="5"/>
                <a:endCxn id="209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>
                <a:stCxn id="209" idx="0"/>
                <a:endCxn id="189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>
                <a:stCxn id="209" idx="7"/>
                <a:endCxn id="192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>
                <a:stCxn id="196" idx="1"/>
                <a:endCxn id="209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>
                <a:stCxn id="202" idx="4"/>
                <a:endCxn id="208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>
                <a:stCxn id="207" idx="5"/>
                <a:endCxn id="208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>
                <a:stCxn id="194" idx="5"/>
                <a:endCxn id="206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>
                <a:stCxn id="206" idx="7"/>
                <a:endCxn id="207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>
                <a:stCxn id="206" idx="0"/>
                <a:endCxn id="203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>
                <a:stCxn id="203" idx="1"/>
                <a:endCxn id="190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>
                <a:stCxn id="197" idx="0"/>
                <a:endCxn id="209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>
                <a:stCxn id="209" idx="3"/>
                <a:endCxn id="208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>
                <a:stCxn id="208" idx="6"/>
                <a:endCxn id="197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>
                <a:stCxn id="208" idx="5"/>
                <a:endCxn id="200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>
                <a:stCxn id="207" idx="0"/>
                <a:endCxn id="202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>
                <a:stCxn id="206" idx="6"/>
                <a:endCxn id="208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>
                <a:stCxn id="195" idx="6"/>
                <a:endCxn id="206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>
                <a:stCxn id="198" idx="7"/>
                <a:endCxn id="206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>
                <a:stCxn id="199" idx="0"/>
                <a:endCxn id="206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>
                <a:stCxn id="199" idx="7"/>
                <a:endCxn id="208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0" name="弧形 209"/>
            <p:cNvSpPr/>
            <p:nvPr/>
          </p:nvSpPr>
          <p:spPr>
            <a:xfrm rot="20632431" flipV="1">
              <a:off x="1533924" y="3340326"/>
              <a:ext cx="7156632" cy="1265285"/>
            </a:xfrm>
            <a:prstGeom prst="arc">
              <a:avLst>
                <a:gd name="adj1" fmla="val 10167527"/>
                <a:gd name="adj2" fmla="val 685371"/>
              </a:avLst>
            </a:prstGeom>
            <a:ln w="3810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18" y="4416888"/>
            <a:ext cx="1102834" cy="110173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6" t="9861" r="2361" b="59028"/>
          <a:stretch/>
        </p:blipFill>
        <p:spPr>
          <a:xfrm>
            <a:off x="9573358" y="2026971"/>
            <a:ext cx="541043" cy="545917"/>
          </a:xfrm>
          <a:prstGeom prst="rect">
            <a:avLst/>
          </a:prstGeom>
        </p:spPr>
      </p:pic>
      <p:pic>
        <p:nvPicPr>
          <p:cNvPr id="212" name="图片 2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0" t="31422" b="34828"/>
          <a:stretch/>
        </p:blipFill>
        <p:spPr>
          <a:xfrm>
            <a:off x="8621261" y="4946412"/>
            <a:ext cx="935861" cy="9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2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-716" y="-1"/>
            <a:ext cx="12286904" cy="6933363"/>
            <a:chOff x="-716" y="-1"/>
            <a:chExt cx="12286904" cy="6933363"/>
          </a:xfrm>
        </p:grpSpPr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72" name="组合 71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8" name="十六角星 7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6" name="椭圆 45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椭圆 46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7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0" name="直接连接符 9"/>
                <p:cNvCxnSpPr>
                  <a:stCxn id="47" idx="4"/>
                  <a:endCxn id="65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>
                  <a:stCxn id="46" idx="5"/>
                  <a:endCxn id="65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>
                  <a:stCxn id="63" idx="0"/>
                  <a:endCxn id="46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68" idx="3"/>
                  <a:endCxn id="61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51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62" idx="0"/>
                  <a:endCxn id="65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54" idx="7"/>
                  <a:endCxn id="63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3" idx="5"/>
                  <a:endCxn id="67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65" idx="7"/>
                  <a:endCxn id="48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6"/>
                  <a:endCxn id="49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3" idx="7"/>
                  <a:endCxn id="65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5" idx="5"/>
                  <a:endCxn id="64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2" idx="6"/>
                  <a:endCxn id="64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4" idx="3"/>
                  <a:endCxn id="68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0"/>
                  <a:endCxn id="49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4" idx="5"/>
                  <a:endCxn id="69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9" idx="0"/>
                  <a:endCxn id="49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9" idx="7"/>
                  <a:endCxn id="52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56" idx="1"/>
                  <a:endCxn id="69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62" idx="4"/>
                  <a:endCxn id="68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67" idx="5"/>
                  <a:endCxn id="68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54" idx="5"/>
                  <a:endCxn id="66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6" idx="7"/>
                  <a:endCxn id="67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66" idx="0"/>
                  <a:endCxn id="63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3" idx="1"/>
                  <a:endCxn id="50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57" idx="0"/>
                  <a:endCxn id="69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9" idx="3"/>
                  <a:endCxn id="68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68" idx="6"/>
                  <a:endCxn id="57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68" idx="5"/>
                  <a:endCxn id="60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67" idx="0"/>
                  <a:endCxn id="62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66" idx="6"/>
                  <a:endCxn id="68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55" idx="6"/>
                  <a:endCxn id="66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58" idx="7"/>
                  <a:endCxn id="66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9" idx="0"/>
                  <a:endCxn id="66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59" idx="7"/>
                  <a:endCxn id="68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69"/>
            <p:cNvSpPr txBox="1"/>
            <p:nvPr/>
          </p:nvSpPr>
          <p:spPr>
            <a:xfrm>
              <a:off x="6610899" y="1009427"/>
              <a:ext cx="1107126" cy="72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1404222" y="517097"/>
            <a:ext cx="2022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模块介绍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弧形 142"/>
          <p:cNvSpPr/>
          <p:nvPr/>
        </p:nvSpPr>
        <p:spPr>
          <a:xfrm>
            <a:off x="-794450" y="2511598"/>
            <a:ext cx="13809920" cy="2361104"/>
          </a:xfrm>
          <a:prstGeom prst="arc">
            <a:avLst>
              <a:gd name="adj1" fmla="val 10801600"/>
              <a:gd name="adj2" fmla="val 0"/>
            </a:avLst>
          </a:prstGeom>
          <a:ln w="19050">
            <a:solidFill>
              <a:srgbClr val="9D81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64"/>
          <a:stretch/>
        </p:blipFill>
        <p:spPr>
          <a:xfrm>
            <a:off x="-5334000" y="4755814"/>
            <a:ext cx="22860000" cy="2178386"/>
          </a:xfrm>
          <a:prstGeom prst="rect">
            <a:avLst/>
          </a:prstGeom>
        </p:spPr>
      </p:pic>
      <p:grpSp>
        <p:nvGrpSpPr>
          <p:cNvPr id="229" name="组合 228"/>
          <p:cNvGrpSpPr/>
          <p:nvPr/>
        </p:nvGrpSpPr>
        <p:grpSpPr>
          <a:xfrm>
            <a:off x="8731194" y="1878004"/>
            <a:ext cx="1552452" cy="1550995"/>
            <a:chOff x="2433048" y="1083945"/>
            <a:chExt cx="5333787" cy="5328780"/>
          </a:xfrm>
        </p:grpSpPr>
        <p:sp>
          <p:nvSpPr>
            <p:cNvPr id="230" name="十六角星 229"/>
            <p:cNvSpPr/>
            <p:nvPr/>
          </p:nvSpPr>
          <p:spPr>
            <a:xfrm>
              <a:off x="2470676" y="1127265"/>
              <a:ext cx="5254344" cy="5254344"/>
            </a:xfrm>
            <a:prstGeom prst="star16">
              <a:avLst>
                <a:gd name="adj" fmla="val 49459"/>
              </a:avLst>
            </a:prstGeom>
            <a:noFill/>
            <a:ln w="6350">
              <a:solidFill>
                <a:srgbClr val="9D8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1" name="组合 230"/>
            <p:cNvGrpSpPr/>
            <p:nvPr/>
          </p:nvGrpSpPr>
          <p:grpSpPr>
            <a:xfrm>
              <a:off x="2433048" y="1083945"/>
              <a:ext cx="5333787" cy="5328780"/>
              <a:chOff x="2280648" y="931545"/>
              <a:chExt cx="5333787" cy="5328780"/>
            </a:xfrm>
          </p:grpSpPr>
          <p:sp>
            <p:nvSpPr>
              <p:cNvPr id="268" name="椭圆 267"/>
              <p:cNvSpPr/>
              <p:nvPr/>
            </p:nvSpPr>
            <p:spPr>
              <a:xfrm>
                <a:off x="3903037" y="113166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/>
              <p:nvPr/>
            </p:nvSpPr>
            <p:spPr>
              <a:xfrm>
                <a:off x="4916848" y="93154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/>
              <p:nvPr/>
            </p:nvSpPr>
            <p:spPr>
              <a:xfrm>
                <a:off x="5937928" y="1131169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/>
              <p:nvPr/>
            </p:nvSpPr>
            <p:spPr>
              <a:xfrm>
                <a:off x="6763087" y="170149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3057568" y="1697250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/>
              <p:nvPr/>
            </p:nvSpPr>
            <p:spPr>
              <a:xfrm>
                <a:off x="2481128" y="255634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/>
              <p:nvPr/>
            </p:nvSpPr>
            <p:spPr>
              <a:xfrm>
                <a:off x="7344374" y="255634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/>
              <p:nvPr/>
            </p:nvSpPr>
            <p:spPr>
              <a:xfrm>
                <a:off x="7542435" y="354803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2280648" y="354803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/>
              <p:nvPr/>
            </p:nvSpPr>
            <p:spPr>
              <a:xfrm>
                <a:off x="2499116" y="4616410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/>
              <p:nvPr/>
            </p:nvSpPr>
            <p:spPr>
              <a:xfrm>
                <a:off x="7321514" y="458973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/>
              <p:nvPr/>
            </p:nvSpPr>
            <p:spPr>
              <a:xfrm>
                <a:off x="6772514" y="5426709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57568" y="5422462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/>
              <p:nvPr/>
            </p:nvSpPr>
            <p:spPr>
              <a:xfrm>
                <a:off x="3903037" y="5981184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/>
              <p:nvPr/>
            </p:nvSpPr>
            <p:spPr>
              <a:xfrm>
                <a:off x="5937928" y="5980688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/>
              <p:nvPr/>
            </p:nvSpPr>
            <p:spPr>
              <a:xfrm>
                <a:off x="4916848" y="618832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4488353" y="265727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/>
              <p:nvPr/>
            </p:nvSpPr>
            <p:spPr>
              <a:xfrm>
                <a:off x="3129568" y="235722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/>
              <p:nvPr/>
            </p:nvSpPr>
            <p:spPr>
              <a:xfrm>
                <a:off x="6107323" y="257222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/>
              <p:nvPr/>
            </p:nvSpPr>
            <p:spPr>
              <a:xfrm>
                <a:off x="5431118" y="1544823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3338442" y="4860972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/>
              <p:nvPr/>
            </p:nvSpPr>
            <p:spPr>
              <a:xfrm>
                <a:off x="4080450" y="3493613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/>
              <p:nvPr/>
            </p:nvSpPr>
            <p:spPr>
              <a:xfrm>
                <a:off x="5359118" y="568536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/>
              <p:nvPr/>
            </p:nvSpPr>
            <p:spPr>
              <a:xfrm>
                <a:off x="6857155" y="3464768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2" name="直接连接符 231"/>
            <p:cNvCxnSpPr>
              <a:stCxn id="269" idx="4"/>
              <a:endCxn id="287" idx="0"/>
            </p:cNvCxnSpPr>
            <p:nvPr/>
          </p:nvCxnSpPr>
          <p:spPr>
            <a:xfrm>
              <a:off x="5105248" y="1155945"/>
              <a:ext cx="514270" cy="5412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>
              <a:stCxn id="268" idx="5"/>
              <a:endCxn id="287" idx="2"/>
            </p:cNvCxnSpPr>
            <p:nvPr/>
          </p:nvCxnSpPr>
          <p:spPr>
            <a:xfrm>
              <a:off x="4116893" y="1345521"/>
              <a:ext cx="1466625" cy="38770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>
              <a:stCxn id="285" idx="0"/>
              <a:endCxn id="268" idx="4"/>
            </p:cNvCxnSpPr>
            <p:nvPr/>
          </p:nvCxnSpPr>
          <p:spPr>
            <a:xfrm flipV="1">
              <a:off x="3317968" y="1356065"/>
              <a:ext cx="773469" cy="115356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>
              <a:stCxn id="290" idx="3"/>
              <a:endCxn id="283" idx="0"/>
            </p:cNvCxnSpPr>
            <p:nvPr/>
          </p:nvCxnSpPr>
          <p:spPr>
            <a:xfrm flipH="1">
              <a:off x="5105248" y="5899217"/>
              <a:ext cx="416814" cy="44150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>
              <a:stCxn id="273" idx="6"/>
            </p:cNvCxnSpPr>
            <p:nvPr/>
          </p:nvCxnSpPr>
          <p:spPr>
            <a:xfrm flipV="1">
              <a:off x="2705528" y="2545627"/>
              <a:ext cx="576440" cy="19911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>
              <a:stCxn id="285" idx="6"/>
              <a:endCxn id="284" idx="2"/>
            </p:cNvCxnSpPr>
            <p:nvPr/>
          </p:nvCxnSpPr>
          <p:spPr>
            <a:xfrm>
              <a:off x="3353968" y="2545627"/>
              <a:ext cx="1286785" cy="30005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>
              <a:stCxn id="284" idx="0"/>
              <a:endCxn id="287" idx="4"/>
            </p:cNvCxnSpPr>
            <p:nvPr/>
          </p:nvCxnSpPr>
          <p:spPr>
            <a:xfrm flipV="1">
              <a:off x="4676753" y="1769223"/>
              <a:ext cx="942765" cy="104045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>
              <a:stCxn id="276" idx="7"/>
              <a:endCxn id="285" idx="3"/>
            </p:cNvCxnSpPr>
            <p:nvPr/>
          </p:nvCxnSpPr>
          <p:spPr>
            <a:xfrm flipV="1">
              <a:off x="2494504" y="2571083"/>
              <a:ext cx="798008" cy="113989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>
              <a:stCxn id="285" idx="5"/>
              <a:endCxn id="289" idx="1"/>
            </p:cNvCxnSpPr>
            <p:nvPr/>
          </p:nvCxnSpPr>
          <p:spPr>
            <a:xfrm>
              <a:off x="3343424" y="2571083"/>
              <a:ext cx="899970" cy="10854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>
              <a:stCxn id="287" idx="7"/>
              <a:endCxn id="270" idx="3"/>
            </p:cNvCxnSpPr>
            <p:nvPr/>
          </p:nvCxnSpPr>
          <p:spPr>
            <a:xfrm flipV="1">
              <a:off x="5644974" y="1345025"/>
              <a:ext cx="455898" cy="36274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>
              <a:stCxn id="287" idx="6"/>
              <a:endCxn id="271" idx="2"/>
            </p:cNvCxnSpPr>
            <p:nvPr/>
          </p:nvCxnSpPr>
          <p:spPr>
            <a:xfrm>
              <a:off x="5655518" y="1733223"/>
              <a:ext cx="1259969" cy="1566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>
              <a:stCxn id="285" idx="7"/>
              <a:endCxn id="287" idx="3"/>
            </p:cNvCxnSpPr>
            <p:nvPr/>
          </p:nvCxnSpPr>
          <p:spPr>
            <a:xfrm flipV="1">
              <a:off x="3343424" y="1758679"/>
              <a:ext cx="2250638" cy="76149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>
              <a:stCxn id="287" idx="5"/>
              <a:endCxn id="286" idx="1"/>
            </p:cNvCxnSpPr>
            <p:nvPr/>
          </p:nvCxnSpPr>
          <p:spPr>
            <a:xfrm>
              <a:off x="5644974" y="1758679"/>
              <a:ext cx="625293" cy="97649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>
              <a:stCxn id="284" idx="6"/>
              <a:endCxn id="286" idx="2"/>
            </p:cNvCxnSpPr>
            <p:nvPr/>
          </p:nvCxnSpPr>
          <p:spPr>
            <a:xfrm flipV="1">
              <a:off x="4712753" y="2760627"/>
              <a:ext cx="1546970" cy="8505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>
              <a:stCxn id="286" idx="3"/>
              <a:endCxn id="290" idx="0"/>
            </p:cNvCxnSpPr>
            <p:nvPr/>
          </p:nvCxnSpPr>
          <p:spPr>
            <a:xfrm flipH="1">
              <a:off x="5547518" y="2786083"/>
              <a:ext cx="722749" cy="30516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>
              <a:stCxn id="286" idx="0"/>
              <a:endCxn id="271" idx="3"/>
            </p:cNvCxnSpPr>
            <p:nvPr/>
          </p:nvCxnSpPr>
          <p:spPr>
            <a:xfrm flipV="1">
              <a:off x="6295723" y="1915353"/>
              <a:ext cx="630308" cy="8092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>
              <a:stCxn id="286" idx="5"/>
              <a:endCxn id="291" idx="1"/>
            </p:cNvCxnSpPr>
            <p:nvPr/>
          </p:nvCxnSpPr>
          <p:spPr>
            <a:xfrm>
              <a:off x="6321179" y="2786083"/>
              <a:ext cx="698920" cy="841629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>
              <a:stCxn id="291" idx="0"/>
              <a:endCxn id="271" idx="4"/>
            </p:cNvCxnSpPr>
            <p:nvPr/>
          </p:nvCxnSpPr>
          <p:spPr>
            <a:xfrm flipH="1" flipV="1">
              <a:off x="6951487" y="1925897"/>
              <a:ext cx="94068" cy="169127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>
              <a:stCxn id="291" idx="7"/>
              <a:endCxn id="274" idx="3"/>
            </p:cNvCxnSpPr>
            <p:nvPr/>
          </p:nvCxnSpPr>
          <p:spPr>
            <a:xfrm flipV="1">
              <a:off x="7071011" y="2770197"/>
              <a:ext cx="436307" cy="85751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>
              <a:stCxn id="278" idx="1"/>
              <a:endCxn id="291" idx="5"/>
            </p:cNvCxnSpPr>
            <p:nvPr/>
          </p:nvCxnSpPr>
          <p:spPr>
            <a:xfrm flipH="1" flipV="1">
              <a:off x="7071011" y="3678624"/>
              <a:ext cx="413447" cy="107405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>
              <a:stCxn id="284" idx="4"/>
              <a:endCxn id="290" idx="1"/>
            </p:cNvCxnSpPr>
            <p:nvPr/>
          </p:nvCxnSpPr>
          <p:spPr>
            <a:xfrm>
              <a:off x="4676753" y="2881677"/>
              <a:ext cx="845309" cy="296662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>
              <a:stCxn id="289" idx="5"/>
              <a:endCxn id="290" idx="1"/>
            </p:cNvCxnSpPr>
            <p:nvPr/>
          </p:nvCxnSpPr>
          <p:spPr>
            <a:xfrm>
              <a:off x="4294306" y="3707469"/>
              <a:ext cx="1227756" cy="2140836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>
              <a:stCxn id="276" idx="5"/>
              <a:endCxn id="288" idx="1"/>
            </p:cNvCxnSpPr>
            <p:nvPr/>
          </p:nvCxnSpPr>
          <p:spPr>
            <a:xfrm>
              <a:off x="2494504" y="3761893"/>
              <a:ext cx="1006882" cy="1262023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>
              <a:stCxn id="288" idx="7"/>
              <a:endCxn id="289" idx="2"/>
            </p:cNvCxnSpPr>
            <p:nvPr/>
          </p:nvCxnSpPr>
          <p:spPr>
            <a:xfrm flipV="1">
              <a:off x="3552298" y="3682013"/>
              <a:ext cx="680552" cy="1341903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/>
            <p:cNvCxnSpPr>
              <a:stCxn id="288" idx="0"/>
              <a:endCxn id="285" idx="4"/>
            </p:cNvCxnSpPr>
            <p:nvPr/>
          </p:nvCxnSpPr>
          <p:spPr>
            <a:xfrm flipH="1" flipV="1">
              <a:off x="3317968" y="2581627"/>
              <a:ext cx="208874" cy="243174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>
              <a:stCxn id="285" idx="1"/>
              <a:endCxn id="272" idx="4"/>
            </p:cNvCxnSpPr>
            <p:nvPr/>
          </p:nvCxnSpPr>
          <p:spPr>
            <a:xfrm flipH="1" flipV="1">
              <a:off x="3245968" y="1921650"/>
              <a:ext cx="46544" cy="59852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>
              <a:stCxn id="279" idx="0"/>
              <a:endCxn id="291" idx="4"/>
            </p:cNvCxnSpPr>
            <p:nvPr/>
          </p:nvCxnSpPr>
          <p:spPr>
            <a:xfrm flipV="1">
              <a:off x="6960914" y="3689168"/>
              <a:ext cx="84641" cy="188994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>
              <a:stCxn id="291" idx="3"/>
              <a:endCxn id="290" idx="7"/>
            </p:cNvCxnSpPr>
            <p:nvPr/>
          </p:nvCxnSpPr>
          <p:spPr>
            <a:xfrm flipH="1">
              <a:off x="5572974" y="3678624"/>
              <a:ext cx="1447125" cy="216968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>
              <a:stCxn id="290" idx="6"/>
              <a:endCxn id="279" idx="2"/>
            </p:cNvCxnSpPr>
            <p:nvPr/>
          </p:nvCxnSpPr>
          <p:spPr>
            <a:xfrm flipV="1">
              <a:off x="5583518" y="5615109"/>
              <a:ext cx="1341396" cy="25865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>
              <a:stCxn id="290" idx="5"/>
              <a:endCxn id="282" idx="1"/>
            </p:cNvCxnSpPr>
            <p:nvPr/>
          </p:nvCxnSpPr>
          <p:spPr>
            <a:xfrm>
              <a:off x="5572974" y="5899217"/>
              <a:ext cx="527898" cy="24441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>
              <a:stCxn id="289" idx="0"/>
              <a:endCxn id="284" idx="3"/>
            </p:cNvCxnSpPr>
            <p:nvPr/>
          </p:nvCxnSpPr>
          <p:spPr>
            <a:xfrm flipV="1">
              <a:off x="4268850" y="2871133"/>
              <a:ext cx="382447" cy="77488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>
              <a:stCxn id="288" idx="6"/>
              <a:endCxn id="290" idx="2"/>
            </p:cNvCxnSpPr>
            <p:nvPr/>
          </p:nvCxnSpPr>
          <p:spPr>
            <a:xfrm>
              <a:off x="3562842" y="5049372"/>
              <a:ext cx="1948676" cy="824389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>
              <a:stCxn id="277" idx="6"/>
              <a:endCxn id="288" idx="2"/>
            </p:cNvCxnSpPr>
            <p:nvPr/>
          </p:nvCxnSpPr>
          <p:spPr>
            <a:xfrm>
              <a:off x="2723516" y="4804810"/>
              <a:ext cx="767326" cy="24456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/>
            <p:cNvCxnSpPr>
              <a:stCxn id="280" idx="7"/>
              <a:endCxn id="288" idx="3"/>
            </p:cNvCxnSpPr>
            <p:nvPr/>
          </p:nvCxnSpPr>
          <p:spPr>
            <a:xfrm flipV="1">
              <a:off x="3271424" y="5074828"/>
              <a:ext cx="229962" cy="5105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>
              <a:stCxn id="281" idx="0"/>
              <a:endCxn id="288" idx="5"/>
            </p:cNvCxnSpPr>
            <p:nvPr/>
          </p:nvCxnSpPr>
          <p:spPr>
            <a:xfrm flipH="1" flipV="1">
              <a:off x="3552298" y="5074828"/>
              <a:ext cx="539139" cy="1058756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>
              <a:stCxn id="281" idx="7"/>
              <a:endCxn id="290" idx="2"/>
            </p:cNvCxnSpPr>
            <p:nvPr/>
          </p:nvCxnSpPr>
          <p:spPr>
            <a:xfrm flipV="1">
              <a:off x="4116893" y="5873761"/>
              <a:ext cx="1394625" cy="270367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/>
          <p:cNvGrpSpPr/>
          <p:nvPr/>
        </p:nvGrpSpPr>
        <p:grpSpPr>
          <a:xfrm>
            <a:off x="1929943" y="1878004"/>
            <a:ext cx="1552452" cy="1550995"/>
            <a:chOff x="2433048" y="1083945"/>
            <a:chExt cx="5333787" cy="5328780"/>
          </a:xfrm>
        </p:grpSpPr>
        <p:sp>
          <p:nvSpPr>
            <p:cNvPr id="150" name="十六角星 149"/>
            <p:cNvSpPr/>
            <p:nvPr/>
          </p:nvSpPr>
          <p:spPr>
            <a:xfrm>
              <a:off x="2470676" y="1127265"/>
              <a:ext cx="5254344" cy="5254344"/>
            </a:xfrm>
            <a:prstGeom prst="star16">
              <a:avLst>
                <a:gd name="adj" fmla="val 49459"/>
              </a:avLst>
            </a:prstGeom>
            <a:noFill/>
            <a:ln w="6350">
              <a:solidFill>
                <a:srgbClr val="9D8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1" name="组合 150"/>
            <p:cNvGrpSpPr/>
            <p:nvPr/>
          </p:nvGrpSpPr>
          <p:grpSpPr>
            <a:xfrm>
              <a:off x="2433048" y="1083945"/>
              <a:ext cx="5333787" cy="5328780"/>
              <a:chOff x="2280648" y="931545"/>
              <a:chExt cx="5333787" cy="5328780"/>
            </a:xfrm>
          </p:grpSpPr>
          <p:sp>
            <p:nvSpPr>
              <p:cNvPr id="188" name="椭圆 187"/>
              <p:cNvSpPr/>
              <p:nvPr/>
            </p:nvSpPr>
            <p:spPr>
              <a:xfrm>
                <a:off x="3903037" y="113166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4916848" y="93154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5937928" y="1131169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6763087" y="170149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>
                <a:off x="3057568" y="1697250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2481128" y="255634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7344374" y="255634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/>
              <p:cNvSpPr/>
              <p:nvPr/>
            </p:nvSpPr>
            <p:spPr>
              <a:xfrm>
                <a:off x="7542435" y="354803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2280648" y="354803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2499116" y="4616410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>
                <a:off x="7321514" y="458973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/>
              <p:nvPr/>
            </p:nvSpPr>
            <p:spPr>
              <a:xfrm>
                <a:off x="6772514" y="5426709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>
                <a:off x="3057568" y="5422462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3903037" y="5981184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>
                <a:off x="5937928" y="5980688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/>
              <p:nvPr/>
            </p:nvSpPr>
            <p:spPr>
              <a:xfrm>
                <a:off x="4916848" y="618832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>
                <a:off x="4488353" y="265727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3129568" y="235722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>
                <a:off x="6107323" y="257222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/>
              <p:nvPr/>
            </p:nvSpPr>
            <p:spPr>
              <a:xfrm>
                <a:off x="5431118" y="1544823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>
                <a:off x="3338442" y="4860972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4080450" y="3493613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>
                <a:off x="5359118" y="568536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/>
              <p:nvPr/>
            </p:nvSpPr>
            <p:spPr>
              <a:xfrm>
                <a:off x="6857155" y="3464768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2" name="直接连接符 151"/>
            <p:cNvCxnSpPr>
              <a:stCxn id="189" idx="4"/>
              <a:endCxn id="207" idx="0"/>
            </p:cNvCxnSpPr>
            <p:nvPr/>
          </p:nvCxnSpPr>
          <p:spPr>
            <a:xfrm>
              <a:off x="5105248" y="1155945"/>
              <a:ext cx="514270" cy="5412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>
              <a:stCxn id="188" idx="5"/>
              <a:endCxn id="207" idx="2"/>
            </p:cNvCxnSpPr>
            <p:nvPr/>
          </p:nvCxnSpPr>
          <p:spPr>
            <a:xfrm>
              <a:off x="4116893" y="1345521"/>
              <a:ext cx="1466625" cy="38770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205" idx="0"/>
              <a:endCxn id="188" idx="4"/>
            </p:cNvCxnSpPr>
            <p:nvPr/>
          </p:nvCxnSpPr>
          <p:spPr>
            <a:xfrm flipV="1">
              <a:off x="3317968" y="1356065"/>
              <a:ext cx="773469" cy="115356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>
              <a:stCxn id="210" idx="3"/>
              <a:endCxn id="203" idx="0"/>
            </p:cNvCxnSpPr>
            <p:nvPr/>
          </p:nvCxnSpPr>
          <p:spPr>
            <a:xfrm flipH="1">
              <a:off x="5105248" y="5899217"/>
              <a:ext cx="416814" cy="44150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>
              <a:stCxn id="193" idx="6"/>
            </p:cNvCxnSpPr>
            <p:nvPr/>
          </p:nvCxnSpPr>
          <p:spPr>
            <a:xfrm flipV="1">
              <a:off x="2705528" y="2545627"/>
              <a:ext cx="576440" cy="19911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>
              <a:stCxn id="205" idx="6"/>
              <a:endCxn id="204" idx="2"/>
            </p:cNvCxnSpPr>
            <p:nvPr/>
          </p:nvCxnSpPr>
          <p:spPr>
            <a:xfrm>
              <a:off x="3353968" y="2545627"/>
              <a:ext cx="1286785" cy="30005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>
              <a:stCxn id="204" idx="0"/>
              <a:endCxn id="207" idx="4"/>
            </p:cNvCxnSpPr>
            <p:nvPr/>
          </p:nvCxnSpPr>
          <p:spPr>
            <a:xfrm flipV="1">
              <a:off x="4676753" y="1769223"/>
              <a:ext cx="942765" cy="104045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>
              <a:stCxn id="196" idx="7"/>
              <a:endCxn id="205" idx="3"/>
            </p:cNvCxnSpPr>
            <p:nvPr/>
          </p:nvCxnSpPr>
          <p:spPr>
            <a:xfrm flipV="1">
              <a:off x="2494504" y="2571083"/>
              <a:ext cx="798008" cy="113989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205" idx="5"/>
              <a:endCxn id="209" idx="1"/>
            </p:cNvCxnSpPr>
            <p:nvPr/>
          </p:nvCxnSpPr>
          <p:spPr>
            <a:xfrm>
              <a:off x="3343424" y="2571083"/>
              <a:ext cx="899970" cy="10854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stCxn id="207" idx="7"/>
              <a:endCxn id="190" idx="3"/>
            </p:cNvCxnSpPr>
            <p:nvPr/>
          </p:nvCxnSpPr>
          <p:spPr>
            <a:xfrm flipV="1">
              <a:off x="5644974" y="1345025"/>
              <a:ext cx="455898" cy="36274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207" idx="6"/>
              <a:endCxn id="191" idx="2"/>
            </p:cNvCxnSpPr>
            <p:nvPr/>
          </p:nvCxnSpPr>
          <p:spPr>
            <a:xfrm>
              <a:off x="5655518" y="1733223"/>
              <a:ext cx="1259969" cy="1566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205" idx="7"/>
              <a:endCxn id="207" idx="3"/>
            </p:cNvCxnSpPr>
            <p:nvPr/>
          </p:nvCxnSpPr>
          <p:spPr>
            <a:xfrm flipV="1">
              <a:off x="3343424" y="1758679"/>
              <a:ext cx="2250638" cy="76149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207" idx="5"/>
              <a:endCxn id="206" idx="1"/>
            </p:cNvCxnSpPr>
            <p:nvPr/>
          </p:nvCxnSpPr>
          <p:spPr>
            <a:xfrm>
              <a:off x="5644974" y="1758679"/>
              <a:ext cx="625293" cy="97649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204" idx="6"/>
              <a:endCxn id="206" idx="2"/>
            </p:cNvCxnSpPr>
            <p:nvPr/>
          </p:nvCxnSpPr>
          <p:spPr>
            <a:xfrm flipV="1">
              <a:off x="4712753" y="2760627"/>
              <a:ext cx="1546970" cy="8505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206" idx="3"/>
              <a:endCxn id="210" idx="0"/>
            </p:cNvCxnSpPr>
            <p:nvPr/>
          </p:nvCxnSpPr>
          <p:spPr>
            <a:xfrm flipH="1">
              <a:off x="5547518" y="2786083"/>
              <a:ext cx="722749" cy="30516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stCxn id="206" idx="0"/>
              <a:endCxn id="191" idx="3"/>
            </p:cNvCxnSpPr>
            <p:nvPr/>
          </p:nvCxnSpPr>
          <p:spPr>
            <a:xfrm flipV="1">
              <a:off x="6295723" y="1915353"/>
              <a:ext cx="630308" cy="8092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206" idx="5"/>
              <a:endCxn id="211" idx="1"/>
            </p:cNvCxnSpPr>
            <p:nvPr/>
          </p:nvCxnSpPr>
          <p:spPr>
            <a:xfrm>
              <a:off x="6321179" y="2786083"/>
              <a:ext cx="698920" cy="841629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211" idx="0"/>
              <a:endCxn id="191" idx="4"/>
            </p:cNvCxnSpPr>
            <p:nvPr/>
          </p:nvCxnSpPr>
          <p:spPr>
            <a:xfrm flipH="1" flipV="1">
              <a:off x="6951487" y="1925897"/>
              <a:ext cx="94068" cy="169127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211" idx="7"/>
              <a:endCxn id="194" idx="3"/>
            </p:cNvCxnSpPr>
            <p:nvPr/>
          </p:nvCxnSpPr>
          <p:spPr>
            <a:xfrm flipV="1">
              <a:off x="7071011" y="2770197"/>
              <a:ext cx="436307" cy="85751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98" idx="1"/>
              <a:endCxn id="211" idx="5"/>
            </p:cNvCxnSpPr>
            <p:nvPr/>
          </p:nvCxnSpPr>
          <p:spPr>
            <a:xfrm flipH="1" flipV="1">
              <a:off x="7071011" y="3678624"/>
              <a:ext cx="413447" cy="107405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204" idx="4"/>
              <a:endCxn id="210" idx="1"/>
            </p:cNvCxnSpPr>
            <p:nvPr/>
          </p:nvCxnSpPr>
          <p:spPr>
            <a:xfrm>
              <a:off x="4676753" y="2881677"/>
              <a:ext cx="845309" cy="296662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>
              <a:stCxn id="209" idx="5"/>
              <a:endCxn id="210" idx="1"/>
            </p:cNvCxnSpPr>
            <p:nvPr/>
          </p:nvCxnSpPr>
          <p:spPr>
            <a:xfrm>
              <a:off x="4294306" y="3707469"/>
              <a:ext cx="1227756" cy="2140836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>
              <a:stCxn id="196" idx="5"/>
              <a:endCxn id="208" idx="1"/>
            </p:cNvCxnSpPr>
            <p:nvPr/>
          </p:nvCxnSpPr>
          <p:spPr>
            <a:xfrm>
              <a:off x="2494504" y="3761893"/>
              <a:ext cx="1006882" cy="1262023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208" idx="7"/>
              <a:endCxn id="209" idx="2"/>
            </p:cNvCxnSpPr>
            <p:nvPr/>
          </p:nvCxnSpPr>
          <p:spPr>
            <a:xfrm flipV="1">
              <a:off x="3552298" y="3682013"/>
              <a:ext cx="680552" cy="1341903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208" idx="0"/>
              <a:endCxn id="205" idx="4"/>
            </p:cNvCxnSpPr>
            <p:nvPr/>
          </p:nvCxnSpPr>
          <p:spPr>
            <a:xfrm flipH="1" flipV="1">
              <a:off x="3317968" y="2581627"/>
              <a:ext cx="208874" cy="243174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205" idx="1"/>
              <a:endCxn id="192" idx="4"/>
            </p:cNvCxnSpPr>
            <p:nvPr/>
          </p:nvCxnSpPr>
          <p:spPr>
            <a:xfrm flipH="1" flipV="1">
              <a:off x="3245968" y="1921650"/>
              <a:ext cx="46544" cy="59852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199" idx="0"/>
              <a:endCxn id="211" idx="4"/>
            </p:cNvCxnSpPr>
            <p:nvPr/>
          </p:nvCxnSpPr>
          <p:spPr>
            <a:xfrm flipV="1">
              <a:off x="6960914" y="3689168"/>
              <a:ext cx="84641" cy="188994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211" idx="3"/>
              <a:endCxn id="210" idx="7"/>
            </p:cNvCxnSpPr>
            <p:nvPr/>
          </p:nvCxnSpPr>
          <p:spPr>
            <a:xfrm flipH="1">
              <a:off x="5572974" y="3678624"/>
              <a:ext cx="1447125" cy="216968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210" idx="6"/>
              <a:endCxn id="199" idx="2"/>
            </p:cNvCxnSpPr>
            <p:nvPr/>
          </p:nvCxnSpPr>
          <p:spPr>
            <a:xfrm flipV="1">
              <a:off x="5583518" y="5615109"/>
              <a:ext cx="1341396" cy="25865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210" idx="5"/>
              <a:endCxn id="202" idx="1"/>
            </p:cNvCxnSpPr>
            <p:nvPr/>
          </p:nvCxnSpPr>
          <p:spPr>
            <a:xfrm>
              <a:off x="5572974" y="5899217"/>
              <a:ext cx="527898" cy="24441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209" idx="0"/>
              <a:endCxn id="204" idx="3"/>
            </p:cNvCxnSpPr>
            <p:nvPr/>
          </p:nvCxnSpPr>
          <p:spPr>
            <a:xfrm flipV="1">
              <a:off x="4268850" y="2871133"/>
              <a:ext cx="382447" cy="77488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208" idx="6"/>
              <a:endCxn id="210" idx="2"/>
            </p:cNvCxnSpPr>
            <p:nvPr/>
          </p:nvCxnSpPr>
          <p:spPr>
            <a:xfrm>
              <a:off x="3562842" y="5049372"/>
              <a:ext cx="1948676" cy="824389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stCxn id="197" idx="6"/>
              <a:endCxn id="208" idx="2"/>
            </p:cNvCxnSpPr>
            <p:nvPr/>
          </p:nvCxnSpPr>
          <p:spPr>
            <a:xfrm>
              <a:off x="2723516" y="4804810"/>
              <a:ext cx="767326" cy="24456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200" idx="7"/>
              <a:endCxn id="208" idx="3"/>
            </p:cNvCxnSpPr>
            <p:nvPr/>
          </p:nvCxnSpPr>
          <p:spPr>
            <a:xfrm flipV="1">
              <a:off x="3271424" y="5074828"/>
              <a:ext cx="229962" cy="5105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201" idx="0"/>
              <a:endCxn id="208" idx="5"/>
            </p:cNvCxnSpPr>
            <p:nvPr/>
          </p:nvCxnSpPr>
          <p:spPr>
            <a:xfrm flipH="1" flipV="1">
              <a:off x="3552298" y="5074828"/>
              <a:ext cx="539139" cy="1058756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201" idx="7"/>
              <a:endCxn id="210" idx="2"/>
            </p:cNvCxnSpPr>
            <p:nvPr/>
          </p:nvCxnSpPr>
          <p:spPr>
            <a:xfrm flipV="1">
              <a:off x="4116893" y="5873761"/>
              <a:ext cx="1394625" cy="270367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文本框 225"/>
          <p:cNvSpPr txBox="1"/>
          <p:nvPr/>
        </p:nvSpPr>
        <p:spPr>
          <a:xfrm>
            <a:off x="1255497" y="2093466"/>
            <a:ext cx="266610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首页新闻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7" name="文本框 426"/>
          <p:cNvSpPr txBox="1"/>
          <p:nvPr/>
        </p:nvSpPr>
        <p:spPr>
          <a:xfrm>
            <a:off x="3687877" y="2035316"/>
            <a:ext cx="266610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信息填写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8" name="文本框 427"/>
          <p:cNvSpPr txBox="1"/>
          <p:nvPr/>
        </p:nvSpPr>
        <p:spPr>
          <a:xfrm>
            <a:off x="5941504" y="2027713"/>
            <a:ext cx="266610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疑难解答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9" name="文本框 428"/>
          <p:cNvSpPr txBox="1"/>
          <p:nvPr/>
        </p:nvSpPr>
        <p:spPr>
          <a:xfrm>
            <a:off x="8257290" y="2132951"/>
            <a:ext cx="266610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我的中心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189013" y="1813018"/>
            <a:ext cx="1552452" cy="1550995"/>
            <a:chOff x="2433048" y="1083945"/>
            <a:chExt cx="5333787" cy="5328780"/>
          </a:xfrm>
        </p:grpSpPr>
        <p:sp>
          <p:nvSpPr>
            <p:cNvPr id="296" name="十六角星 295"/>
            <p:cNvSpPr/>
            <p:nvPr/>
          </p:nvSpPr>
          <p:spPr>
            <a:xfrm>
              <a:off x="2470676" y="1127265"/>
              <a:ext cx="5254344" cy="5254344"/>
            </a:xfrm>
            <a:prstGeom prst="star16">
              <a:avLst>
                <a:gd name="adj" fmla="val 49459"/>
              </a:avLst>
            </a:prstGeom>
            <a:noFill/>
            <a:ln w="6350">
              <a:solidFill>
                <a:srgbClr val="9D8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7" name="组合 296"/>
            <p:cNvGrpSpPr/>
            <p:nvPr/>
          </p:nvGrpSpPr>
          <p:grpSpPr>
            <a:xfrm>
              <a:off x="2433048" y="1083945"/>
              <a:ext cx="5333787" cy="5328780"/>
              <a:chOff x="2280648" y="931545"/>
              <a:chExt cx="5333787" cy="5328780"/>
            </a:xfrm>
          </p:grpSpPr>
          <p:sp>
            <p:nvSpPr>
              <p:cNvPr id="334" name="椭圆 333"/>
              <p:cNvSpPr/>
              <p:nvPr/>
            </p:nvSpPr>
            <p:spPr>
              <a:xfrm>
                <a:off x="3903037" y="113166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4916848" y="93154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椭圆 335"/>
              <p:cNvSpPr/>
              <p:nvPr/>
            </p:nvSpPr>
            <p:spPr>
              <a:xfrm>
                <a:off x="5937928" y="1131169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6763087" y="170149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椭圆 337"/>
              <p:cNvSpPr/>
              <p:nvPr/>
            </p:nvSpPr>
            <p:spPr>
              <a:xfrm>
                <a:off x="3057568" y="1697250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2481128" y="255634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7344374" y="255634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7542435" y="354803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2280648" y="354803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/>
              <p:nvPr/>
            </p:nvSpPr>
            <p:spPr>
              <a:xfrm>
                <a:off x="2499116" y="4616410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椭圆 343"/>
              <p:cNvSpPr/>
              <p:nvPr/>
            </p:nvSpPr>
            <p:spPr>
              <a:xfrm>
                <a:off x="7321514" y="458973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/>
              <p:nvPr/>
            </p:nvSpPr>
            <p:spPr>
              <a:xfrm>
                <a:off x="6772514" y="5426709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椭圆 345"/>
              <p:cNvSpPr/>
              <p:nvPr/>
            </p:nvSpPr>
            <p:spPr>
              <a:xfrm>
                <a:off x="3057568" y="5422462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椭圆 346"/>
              <p:cNvSpPr/>
              <p:nvPr/>
            </p:nvSpPr>
            <p:spPr>
              <a:xfrm>
                <a:off x="3903037" y="5981184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椭圆 347"/>
              <p:cNvSpPr/>
              <p:nvPr/>
            </p:nvSpPr>
            <p:spPr>
              <a:xfrm>
                <a:off x="5937928" y="5980688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椭圆 348"/>
              <p:cNvSpPr/>
              <p:nvPr/>
            </p:nvSpPr>
            <p:spPr>
              <a:xfrm>
                <a:off x="4916848" y="618832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/>
              <p:cNvSpPr/>
              <p:nvPr/>
            </p:nvSpPr>
            <p:spPr>
              <a:xfrm>
                <a:off x="4488353" y="265727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/>
              <p:cNvSpPr/>
              <p:nvPr/>
            </p:nvSpPr>
            <p:spPr>
              <a:xfrm>
                <a:off x="3129568" y="235722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/>
              <p:nvPr/>
            </p:nvSpPr>
            <p:spPr>
              <a:xfrm>
                <a:off x="6107323" y="257222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/>
              <p:nvPr/>
            </p:nvSpPr>
            <p:spPr>
              <a:xfrm>
                <a:off x="5431118" y="1544823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/>
              <p:nvPr/>
            </p:nvSpPr>
            <p:spPr>
              <a:xfrm>
                <a:off x="3338442" y="4860972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/>
              <p:nvPr/>
            </p:nvSpPr>
            <p:spPr>
              <a:xfrm>
                <a:off x="4080450" y="3493613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/>
              <p:nvPr/>
            </p:nvSpPr>
            <p:spPr>
              <a:xfrm>
                <a:off x="5359118" y="568536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/>
              <p:nvPr/>
            </p:nvSpPr>
            <p:spPr>
              <a:xfrm>
                <a:off x="6857155" y="3464768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98" name="直接连接符 297"/>
            <p:cNvCxnSpPr>
              <a:stCxn id="335" idx="4"/>
              <a:endCxn id="353" idx="0"/>
            </p:cNvCxnSpPr>
            <p:nvPr/>
          </p:nvCxnSpPr>
          <p:spPr>
            <a:xfrm>
              <a:off x="5105248" y="1155945"/>
              <a:ext cx="514270" cy="5412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接连接符 298"/>
            <p:cNvCxnSpPr>
              <a:stCxn id="334" idx="5"/>
              <a:endCxn id="353" idx="2"/>
            </p:cNvCxnSpPr>
            <p:nvPr/>
          </p:nvCxnSpPr>
          <p:spPr>
            <a:xfrm>
              <a:off x="4116893" y="1345521"/>
              <a:ext cx="1466625" cy="38770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/>
            <p:cNvCxnSpPr>
              <a:stCxn id="351" idx="0"/>
              <a:endCxn id="334" idx="4"/>
            </p:cNvCxnSpPr>
            <p:nvPr/>
          </p:nvCxnSpPr>
          <p:spPr>
            <a:xfrm flipV="1">
              <a:off x="3317968" y="1356065"/>
              <a:ext cx="773469" cy="115356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/>
            <p:cNvCxnSpPr>
              <a:stCxn id="356" idx="3"/>
              <a:endCxn id="349" idx="0"/>
            </p:cNvCxnSpPr>
            <p:nvPr/>
          </p:nvCxnSpPr>
          <p:spPr>
            <a:xfrm flipH="1">
              <a:off x="5105248" y="5899217"/>
              <a:ext cx="416814" cy="44150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/>
            <p:cNvCxnSpPr>
              <a:stCxn id="339" idx="6"/>
            </p:cNvCxnSpPr>
            <p:nvPr/>
          </p:nvCxnSpPr>
          <p:spPr>
            <a:xfrm flipV="1">
              <a:off x="2705528" y="2545627"/>
              <a:ext cx="576440" cy="19911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/>
            <p:cNvCxnSpPr>
              <a:stCxn id="351" idx="6"/>
              <a:endCxn id="350" idx="2"/>
            </p:cNvCxnSpPr>
            <p:nvPr/>
          </p:nvCxnSpPr>
          <p:spPr>
            <a:xfrm>
              <a:off x="3353968" y="2545627"/>
              <a:ext cx="1286785" cy="30005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/>
            <p:cNvCxnSpPr>
              <a:stCxn id="350" idx="0"/>
              <a:endCxn id="353" idx="4"/>
            </p:cNvCxnSpPr>
            <p:nvPr/>
          </p:nvCxnSpPr>
          <p:spPr>
            <a:xfrm flipV="1">
              <a:off x="4676753" y="1769223"/>
              <a:ext cx="942765" cy="104045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/>
            <p:cNvCxnSpPr>
              <a:stCxn id="342" idx="7"/>
              <a:endCxn id="351" idx="3"/>
            </p:cNvCxnSpPr>
            <p:nvPr/>
          </p:nvCxnSpPr>
          <p:spPr>
            <a:xfrm flipV="1">
              <a:off x="2494504" y="2571083"/>
              <a:ext cx="798008" cy="113989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>
              <a:stCxn id="351" idx="5"/>
              <a:endCxn id="355" idx="1"/>
            </p:cNvCxnSpPr>
            <p:nvPr/>
          </p:nvCxnSpPr>
          <p:spPr>
            <a:xfrm>
              <a:off x="3343424" y="2571083"/>
              <a:ext cx="899970" cy="10854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>
              <a:stCxn id="353" idx="7"/>
              <a:endCxn id="336" idx="3"/>
            </p:cNvCxnSpPr>
            <p:nvPr/>
          </p:nvCxnSpPr>
          <p:spPr>
            <a:xfrm flipV="1">
              <a:off x="5644974" y="1345025"/>
              <a:ext cx="455898" cy="36274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/>
            <p:cNvCxnSpPr>
              <a:stCxn id="353" idx="6"/>
              <a:endCxn id="337" idx="2"/>
            </p:cNvCxnSpPr>
            <p:nvPr/>
          </p:nvCxnSpPr>
          <p:spPr>
            <a:xfrm>
              <a:off x="5655518" y="1733223"/>
              <a:ext cx="1259969" cy="1566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>
              <a:stCxn id="351" idx="7"/>
              <a:endCxn id="353" idx="3"/>
            </p:cNvCxnSpPr>
            <p:nvPr/>
          </p:nvCxnSpPr>
          <p:spPr>
            <a:xfrm flipV="1">
              <a:off x="3343424" y="1758679"/>
              <a:ext cx="2250638" cy="76149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/>
            <p:cNvCxnSpPr>
              <a:stCxn id="353" idx="5"/>
              <a:endCxn id="352" idx="1"/>
            </p:cNvCxnSpPr>
            <p:nvPr/>
          </p:nvCxnSpPr>
          <p:spPr>
            <a:xfrm>
              <a:off x="5644974" y="1758679"/>
              <a:ext cx="625293" cy="97649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/>
            <p:cNvCxnSpPr>
              <a:stCxn id="350" idx="6"/>
              <a:endCxn id="352" idx="2"/>
            </p:cNvCxnSpPr>
            <p:nvPr/>
          </p:nvCxnSpPr>
          <p:spPr>
            <a:xfrm flipV="1">
              <a:off x="4712753" y="2760627"/>
              <a:ext cx="1546970" cy="8505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/>
            <p:cNvCxnSpPr>
              <a:stCxn id="352" idx="3"/>
              <a:endCxn id="356" idx="0"/>
            </p:cNvCxnSpPr>
            <p:nvPr/>
          </p:nvCxnSpPr>
          <p:spPr>
            <a:xfrm flipH="1">
              <a:off x="5547518" y="2786083"/>
              <a:ext cx="722749" cy="30516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/>
            <p:cNvCxnSpPr>
              <a:stCxn id="352" idx="0"/>
              <a:endCxn id="337" idx="3"/>
            </p:cNvCxnSpPr>
            <p:nvPr/>
          </p:nvCxnSpPr>
          <p:spPr>
            <a:xfrm flipV="1">
              <a:off x="6295723" y="1915353"/>
              <a:ext cx="630308" cy="8092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/>
            <p:cNvCxnSpPr>
              <a:stCxn id="352" idx="5"/>
              <a:endCxn id="357" idx="1"/>
            </p:cNvCxnSpPr>
            <p:nvPr/>
          </p:nvCxnSpPr>
          <p:spPr>
            <a:xfrm>
              <a:off x="6321179" y="2786083"/>
              <a:ext cx="698920" cy="841629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/>
            <p:cNvCxnSpPr>
              <a:stCxn id="357" idx="0"/>
              <a:endCxn id="337" idx="4"/>
            </p:cNvCxnSpPr>
            <p:nvPr/>
          </p:nvCxnSpPr>
          <p:spPr>
            <a:xfrm flipH="1" flipV="1">
              <a:off x="6951487" y="1925897"/>
              <a:ext cx="94068" cy="169127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/>
            <p:cNvCxnSpPr>
              <a:stCxn id="357" idx="7"/>
              <a:endCxn id="340" idx="3"/>
            </p:cNvCxnSpPr>
            <p:nvPr/>
          </p:nvCxnSpPr>
          <p:spPr>
            <a:xfrm flipV="1">
              <a:off x="7071011" y="2770197"/>
              <a:ext cx="436307" cy="85751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/>
            <p:cNvCxnSpPr>
              <a:stCxn id="344" idx="1"/>
              <a:endCxn id="357" idx="5"/>
            </p:cNvCxnSpPr>
            <p:nvPr/>
          </p:nvCxnSpPr>
          <p:spPr>
            <a:xfrm flipH="1" flipV="1">
              <a:off x="7071011" y="3678624"/>
              <a:ext cx="413447" cy="107405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/>
            <p:cNvCxnSpPr>
              <a:stCxn id="350" idx="4"/>
              <a:endCxn id="356" idx="1"/>
            </p:cNvCxnSpPr>
            <p:nvPr/>
          </p:nvCxnSpPr>
          <p:spPr>
            <a:xfrm>
              <a:off x="4676753" y="2881677"/>
              <a:ext cx="845309" cy="296662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/>
            <p:cNvCxnSpPr>
              <a:stCxn id="355" idx="5"/>
              <a:endCxn id="356" idx="1"/>
            </p:cNvCxnSpPr>
            <p:nvPr/>
          </p:nvCxnSpPr>
          <p:spPr>
            <a:xfrm>
              <a:off x="4294306" y="3707469"/>
              <a:ext cx="1227756" cy="2140836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/>
            <p:cNvCxnSpPr>
              <a:stCxn id="342" idx="5"/>
              <a:endCxn id="354" idx="1"/>
            </p:cNvCxnSpPr>
            <p:nvPr/>
          </p:nvCxnSpPr>
          <p:spPr>
            <a:xfrm>
              <a:off x="2494504" y="3761893"/>
              <a:ext cx="1006882" cy="1262023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/>
            <p:cNvCxnSpPr>
              <a:stCxn id="354" idx="7"/>
              <a:endCxn id="355" idx="2"/>
            </p:cNvCxnSpPr>
            <p:nvPr/>
          </p:nvCxnSpPr>
          <p:spPr>
            <a:xfrm flipV="1">
              <a:off x="3552298" y="3682013"/>
              <a:ext cx="680552" cy="1341903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/>
            <p:cNvCxnSpPr>
              <a:stCxn id="354" idx="0"/>
              <a:endCxn id="351" idx="4"/>
            </p:cNvCxnSpPr>
            <p:nvPr/>
          </p:nvCxnSpPr>
          <p:spPr>
            <a:xfrm flipH="1" flipV="1">
              <a:off x="3317968" y="2581627"/>
              <a:ext cx="208874" cy="243174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/>
            <p:cNvCxnSpPr>
              <a:stCxn id="351" idx="1"/>
              <a:endCxn id="338" idx="4"/>
            </p:cNvCxnSpPr>
            <p:nvPr/>
          </p:nvCxnSpPr>
          <p:spPr>
            <a:xfrm flipH="1" flipV="1">
              <a:off x="3245968" y="1921650"/>
              <a:ext cx="46544" cy="59852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/>
            <p:cNvCxnSpPr>
              <a:stCxn id="345" idx="0"/>
              <a:endCxn id="357" idx="4"/>
            </p:cNvCxnSpPr>
            <p:nvPr/>
          </p:nvCxnSpPr>
          <p:spPr>
            <a:xfrm flipV="1">
              <a:off x="6960914" y="3689168"/>
              <a:ext cx="84641" cy="188994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/>
            <p:cNvCxnSpPr>
              <a:stCxn id="357" idx="3"/>
              <a:endCxn id="356" idx="7"/>
            </p:cNvCxnSpPr>
            <p:nvPr/>
          </p:nvCxnSpPr>
          <p:spPr>
            <a:xfrm flipH="1">
              <a:off x="5572974" y="3678624"/>
              <a:ext cx="1447125" cy="216968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/>
            <p:cNvCxnSpPr>
              <a:stCxn id="356" idx="6"/>
              <a:endCxn id="345" idx="2"/>
            </p:cNvCxnSpPr>
            <p:nvPr/>
          </p:nvCxnSpPr>
          <p:spPr>
            <a:xfrm flipV="1">
              <a:off x="5583518" y="5615109"/>
              <a:ext cx="1341396" cy="25865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/>
            <p:cNvCxnSpPr>
              <a:stCxn id="356" idx="5"/>
              <a:endCxn id="348" idx="1"/>
            </p:cNvCxnSpPr>
            <p:nvPr/>
          </p:nvCxnSpPr>
          <p:spPr>
            <a:xfrm>
              <a:off x="5572974" y="5899217"/>
              <a:ext cx="527898" cy="24441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/>
            <p:cNvCxnSpPr>
              <a:stCxn id="355" idx="0"/>
              <a:endCxn id="350" idx="3"/>
            </p:cNvCxnSpPr>
            <p:nvPr/>
          </p:nvCxnSpPr>
          <p:spPr>
            <a:xfrm flipV="1">
              <a:off x="4268850" y="2871133"/>
              <a:ext cx="382447" cy="77488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/>
            <p:cNvCxnSpPr>
              <a:stCxn id="354" idx="6"/>
              <a:endCxn id="356" idx="2"/>
            </p:cNvCxnSpPr>
            <p:nvPr/>
          </p:nvCxnSpPr>
          <p:spPr>
            <a:xfrm>
              <a:off x="3562842" y="5049372"/>
              <a:ext cx="1948676" cy="824389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/>
            <p:cNvCxnSpPr>
              <a:stCxn id="343" idx="6"/>
              <a:endCxn id="354" idx="2"/>
            </p:cNvCxnSpPr>
            <p:nvPr/>
          </p:nvCxnSpPr>
          <p:spPr>
            <a:xfrm>
              <a:off x="2723516" y="4804810"/>
              <a:ext cx="767326" cy="24456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/>
            <p:cNvCxnSpPr>
              <a:stCxn id="346" idx="7"/>
              <a:endCxn id="354" idx="3"/>
            </p:cNvCxnSpPr>
            <p:nvPr/>
          </p:nvCxnSpPr>
          <p:spPr>
            <a:xfrm flipV="1">
              <a:off x="3271424" y="5074828"/>
              <a:ext cx="229962" cy="5105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/>
            <p:cNvCxnSpPr>
              <a:stCxn id="347" idx="0"/>
              <a:endCxn id="354" idx="5"/>
            </p:cNvCxnSpPr>
            <p:nvPr/>
          </p:nvCxnSpPr>
          <p:spPr>
            <a:xfrm flipH="1" flipV="1">
              <a:off x="3552298" y="5074828"/>
              <a:ext cx="539139" cy="1058756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/>
            <p:cNvCxnSpPr>
              <a:stCxn id="347" idx="7"/>
              <a:endCxn id="356" idx="2"/>
            </p:cNvCxnSpPr>
            <p:nvPr/>
          </p:nvCxnSpPr>
          <p:spPr>
            <a:xfrm flipV="1">
              <a:off x="4116893" y="5873761"/>
              <a:ext cx="1394625" cy="270367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组合 361"/>
          <p:cNvGrpSpPr/>
          <p:nvPr/>
        </p:nvGrpSpPr>
        <p:grpSpPr>
          <a:xfrm>
            <a:off x="6460104" y="1813018"/>
            <a:ext cx="1552452" cy="1550995"/>
            <a:chOff x="2433048" y="1083945"/>
            <a:chExt cx="5333787" cy="5328780"/>
          </a:xfrm>
        </p:grpSpPr>
        <p:sp>
          <p:nvSpPr>
            <p:cNvPr id="363" name="十六角星 362"/>
            <p:cNvSpPr/>
            <p:nvPr/>
          </p:nvSpPr>
          <p:spPr>
            <a:xfrm>
              <a:off x="2470676" y="1127265"/>
              <a:ext cx="5254344" cy="5254344"/>
            </a:xfrm>
            <a:prstGeom prst="star16">
              <a:avLst>
                <a:gd name="adj" fmla="val 49459"/>
              </a:avLst>
            </a:prstGeom>
            <a:noFill/>
            <a:ln w="6350">
              <a:solidFill>
                <a:srgbClr val="9D8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4" name="组合 363"/>
            <p:cNvGrpSpPr/>
            <p:nvPr/>
          </p:nvGrpSpPr>
          <p:grpSpPr>
            <a:xfrm>
              <a:off x="2433048" y="1083945"/>
              <a:ext cx="5333787" cy="5328780"/>
              <a:chOff x="2280648" y="931545"/>
              <a:chExt cx="5333787" cy="5328780"/>
            </a:xfrm>
          </p:grpSpPr>
          <p:sp>
            <p:nvSpPr>
              <p:cNvPr id="401" name="椭圆 400"/>
              <p:cNvSpPr/>
              <p:nvPr/>
            </p:nvSpPr>
            <p:spPr>
              <a:xfrm>
                <a:off x="3903037" y="113166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椭圆 401"/>
              <p:cNvSpPr/>
              <p:nvPr/>
            </p:nvSpPr>
            <p:spPr>
              <a:xfrm>
                <a:off x="4916848" y="93154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/>
              <p:nvPr/>
            </p:nvSpPr>
            <p:spPr>
              <a:xfrm>
                <a:off x="5937928" y="1131169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椭圆 403"/>
              <p:cNvSpPr/>
              <p:nvPr/>
            </p:nvSpPr>
            <p:spPr>
              <a:xfrm>
                <a:off x="6763087" y="170149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椭圆 404"/>
              <p:cNvSpPr/>
              <p:nvPr/>
            </p:nvSpPr>
            <p:spPr>
              <a:xfrm>
                <a:off x="3057568" y="1697250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椭圆 405"/>
              <p:cNvSpPr/>
              <p:nvPr/>
            </p:nvSpPr>
            <p:spPr>
              <a:xfrm>
                <a:off x="2481128" y="255634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椭圆 406"/>
              <p:cNvSpPr/>
              <p:nvPr/>
            </p:nvSpPr>
            <p:spPr>
              <a:xfrm>
                <a:off x="7344374" y="255634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椭圆 407"/>
              <p:cNvSpPr/>
              <p:nvPr/>
            </p:nvSpPr>
            <p:spPr>
              <a:xfrm>
                <a:off x="7542435" y="354803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椭圆 408"/>
              <p:cNvSpPr/>
              <p:nvPr/>
            </p:nvSpPr>
            <p:spPr>
              <a:xfrm>
                <a:off x="2280648" y="354803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椭圆 409"/>
              <p:cNvSpPr/>
              <p:nvPr/>
            </p:nvSpPr>
            <p:spPr>
              <a:xfrm>
                <a:off x="2499116" y="4616410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椭圆 410"/>
              <p:cNvSpPr/>
              <p:nvPr/>
            </p:nvSpPr>
            <p:spPr>
              <a:xfrm>
                <a:off x="7321514" y="458973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椭圆 411"/>
              <p:cNvSpPr/>
              <p:nvPr/>
            </p:nvSpPr>
            <p:spPr>
              <a:xfrm>
                <a:off x="6772514" y="5426709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椭圆 412"/>
              <p:cNvSpPr/>
              <p:nvPr/>
            </p:nvSpPr>
            <p:spPr>
              <a:xfrm>
                <a:off x="3057568" y="5422462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椭圆 413"/>
              <p:cNvSpPr/>
              <p:nvPr/>
            </p:nvSpPr>
            <p:spPr>
              <a:xfrm>
                <a:off x="3903037" y="5981184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椭圆 414"/>
              <p:cNvSpPr/>
              <p:nvPr/>
            </p:nvSpPr>
            <p:spPr>
              <a:xfrm>
                <a:off x="5937928" y="5980688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椭圆 415"/>
              <p:cNvSpPr/>
              <p:nvPr/>
            </p:nvSpPr>
            <p:spPr>
              <a:xfrm>
                <a:off x="4916848" y="6188325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椭圆 416"/>
              <p:cNvSpPr/>
              <p:nvPr/>
            </p:nvSpPr>
            <p:spPr>
              <a:xfrm>
                <a:off x="4488353" y="265727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椭圆 417"/>
              <p:cNvSpPr/>
              <p:nvPr/>
            </p:nvSpPr>
            <p:spPr>
              <a:xfrm>
                <a:off x="3129568" y="235722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椭圆 418"/>
              <p:cNvSpPr/>
              <p:nvPr/>
            </p:nvSpPr>
            <p:spPr>
              <a:xfrm>
                <a:off x="6107323" y="2572227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椭圆 419"/>
              <p:cNvSpPr/>
              <p:nvPr/>
            </p:nvSpPr>
            <p:spPr>
              <a:xfrm>
                <a:off x="5431118" y="1544823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1" name="椭圆 420"/>
              <p:cNvSpPr/>
              <p:nvPr/>
            </p:nvSpPr>
            <p:spPr>
              <a:xfrm>
                <a:off x="3338442" y="4860972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椭圆 421"/>
              <p:cNvSpPr/>
              <p:nvPr/>
            </p:nvSpPr>
            <p:spPr>
              <a:xfrm>
                <a:off x="4080450" y="3493613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3" name="椭圆 422"/>
              <p:cNvSpPr/>
              <p:nvPr/>
            </p:nvSpPr>
            <p:spPr>
              <a:xfrm>
                <a:off x="5359118" y="5685361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椭圆 423"/>
              <p:cNvSpPr/>
              <p:nvPr/>
            </p:nvSpPr>
            <p:spPr>
              <a:xfrm>
                <a:off x="6857155" y="3464768"/>
                <a:ext cx="72000" cy="72000"/>
              </a:xfrm>
              <a:prstGeom prst="ellipse">
                <a:avLst/>
              </a:prstGeom>
              <a:solidFill>
                <a:srgbClr val="9D8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65" name="直接连接符 364"/>
            <p:cNvCxnSpPr>
              <a:stCxn id="402" idx="4"/>
              <a:endCxn id="420" idx="0"/>
            </p:cNvCxnSpPr>
            <p:nvPr/>
          </p:nvCxnSpPr>
          <p:spPr>
            <a:xfrm>
              <a:off x="5105248" y="1155945"/>
              <a:ext cx="514270" cy="5412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>
              <a:stCxn id="401" idx="5"/>
              <a:endCxn id="420" idx="2"/>
            </p:cNvCxnSpPr>
            <p:nvPr/>
          </p:nvCxnSpPr>
          <p:spPr>
            <a:xfrm>
              <a:off x="4116893" y="1345521"/>
              <a:ext cx="1466625" cy="38770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/>
            <p:cNvCxnSpPr>
              <a:stCxn id="418" idx="0"/>
              <a:endCxn id="401" idx="4"/>
            </p:cNvCxnSpPr>
            <p:nvPr/>
          </p:nvCxnSpPr>
          <p:spPr>
            <a:xfrm flipV="1">
              <a:off x="3317968" y="1356065"/>
              <a:ext cx="773469" cy="115356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/>
            <p:cNvCxnSpPr>
              <a:stCxn id="423" idx="3"/>
              <a:endCxn id="416" idx="0"/>
            </p:cNvCxnSpPr>
            <p:nvPr/>
          </p:nvCxnSpPr>
          <p:spPr>
            <a:xfrm flipH="1">
              <a:off x="5105248" y="5899217"/>
              <a:ext cx="416814" cy="44150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/>
            <p:cNvCxnSpPr>
              <a:stCxn id="406" idx="6"/>
            </p:cNvCxnSpPr>
            <p:nvPr/>
          </p:nvCxnSpPr>
          <p:spPr>
            <a:xfrm flipV="1">
              <a:off x="2705528" y="2545627"/>
              <a:ext cx="576440" cy="19911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/>
            <p:cNvCxnSpPr>
              <a:stCxn id="418" idx="6"/>
              <a:endCxn id="417" idx="2"/>
            </p:cNvCxnSpPr>
            <p:nvPr/>
          </p:nvCxnSpPr>
          <p:spPr>
            <a:xfrm>
              <a:off x="3353968" y="2545627"/>
              <a:ext cx="1286785" cy="30005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>
              <a:stCxn id="417" idx="0"/>
              <a:endCxn id="420" idx="4"/>
            </p:cNvCxnSpPr>
            <p:nvPr/>
          </p:nvCxnSpPr>
          <p:spPr>
            <a:xfrm flipV="1">
              <a:off x="4676753" y="1769223"/>
              <a:ext cx="942765" cy="104045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>
              <a:stCxn id="409" idx="7"/>
              <a:endCxn id="418" idx="3"/>
            </p:cNvCxnSpPr>
            <p:nvPr/>
          </p:nvCxnSpPr>
          <p:spPr>
            <a:xfrm flipV="1">
              <a:off x="2494504" y="2571083"/>
              <a:ext cx="798008" cy="113989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>
              <a:stCxn id="418" idx="5"/>
              <a:endCxn id="422" idx="1"/>
            </p:cNvCxnSpPr>
            <p:nvPr/>
          </p:nvCxnSpPr>
          <p:spPr>
            <a:xfrm>
              <a:off x="3343424" y="2571083"/>
              <a:ext cx="899970" cy="10854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>
              <a:stCxn id="420" idx="7"/>
              <a:endCxn id="403" idx="3"/>
            </p:cNvCxnSpPr>
            <p:nvPr/>
          </p:nvCxnSpPr>
          <p:spPr>
            <a:xfrm flipV="1">
              <a:off x="5644974" y="1345025"/>
              <a:ext cx="455898" cy="36274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>
              <a:stCxn id="420" idx="6"/>
              <a:endCxn id="404" idx="2"/>
            </p:cNvCxnSpPr>
            <p:nvPr/>
          </p:nvCxnSpPr>
          <p:spPr>
            <a:xfrm>
              <a:off x="5655518" y="1733223"/>
              <a:ext cx="1259969" cy="1566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>
              <a:stCxn id="418" idx="7"/>
              <a:endCxn id="420" idx="3"/>
            </p:cNvCxnSpPr>
            <p:nvPr/>
          </p:nvCxnSpPr>
          <p:spPr>
            <a:xfrm flipV="1">
              <a:off x="3343424" y="1758679"/>
              <a:ext cx="2250638" cy="76149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>
              <a:stCxn id="420" idx="5"/>
              <a:endCxn id="419" idx="1"/>
            </p:cNvCxnSpPr>
            <p:nvPr/>
          </p:nvCxnSpPr>
          <p:spPr>
            <a:xfrm>
              <a:off x="5644974" y="1758679"/>
              <a:ext cx="625293" cy="97649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>
              <a:stCxn id="417" idx="6"/>
              <a:endCxn id="419" idx="2"/>
            </p:cNvCxnSpPr>
            <p:nvPr/>
          </p:nvCxnSpPr>
          <p:spPr>
            <a:xfrm flipV="1">
              <a:off x="4712753" y="2760627"/>
              <a:ext cx="1546970" cy="8505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>
              <a:stCxn id="419" idx="3"/>
              <a:endCxn id="423" idx="0"/>
            </p:cNvCxnSpPr>
            <p:nvPr/>
          </p:nvCxnSpPr>
          <p:spPr>
            <a:xfrm flipH="1">
              <a:off x="5547518" y="2786083"/>
              <a:ext cx="722749" cy="30516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>
              <a:stCxn id="419" idx="0"/>
              <a:endCxn id="404" idx="3"/>
            </p:cNvCxnSpPr>
            <p:nvPr/>
          </p:nvCxnSpPr>
          <p:spPr>
            <a:xfrm flipV="1">
              <a:off x="6295723" y="1915353"/>
              <a:ext cx="630308" cy="809274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>
              <a:stCxn id="419" idx="5"/>
              <a:endCxn id="424" idx="1"/>
            </p:cNvCxnSpPr>
            <p:nvPr/>
          </p:nvCxnSpPr>
          <p:spPr>
            <a:xfrm>
              <a:off x="6321179" y="2786083"/>
              <a:ext cx="698920" cy="841629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>
              <a:stCxn id="424" idx="0"/>
              <a:endCxn id="404" idx="4"/>
            </p:cNvCxnSpPr>
            <p:nvPr/>
          </p:nvCxnSpPr>
          <p:spPr>
            <a:xfrm flipH="1" flipV="1">
              <a:off x="6951487" y="1925897"/>
              <a:ext cx="94068" cy="169127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/>
            <p:cNvCxnSpPr>
              <a:stCxn id="424" idx="7"/>
              <a:endCxn id="407" idx="3"/>
            </p:cNvCxnSpPr>
            <p:nvPr/>
          </p:nvCxnSpPr>
          <p:spPr>
            <a:xfrm flipV="1">
              <a:off x="7071011" y="2770197"/>
              <a:ext cx="436307" cy="85751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>
              <a:stCxn id="411" idx="1"/>
              <a:endCxn id="424" idx="5"/>
            </p:cNvCxnSpPr>
            <p:nvPr/>
          </p:nvCxnSpPr>
          <p:spPr>
            <a:xfrm flipH="1" flipV="1">
              <a:off x="7071011" y="3678624"/>
              <a:ext cx="413447" cy="107405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>
              <a:stCxn id="417" idx="4"/>
              <a:endCxn id="423" idx="1"/>
            </p:cNvCxnSpPr>
            <p:nvPr/>
          </p:nvCxnSpPr>
          <p:spPr>
            <a:xfrm>
              <a:off x="4676753" y="2881677"/>
              <a:ext cx="845309" cy="296662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>
              <a:stCxn id="422" idx="5"/>
              <a:endCxn id="423" idx="1"/>
            </p:cNvCxnSpPr>
            <p:nvPr/>
          </p:nvCxnSpPr>
          <p:spPr>
            <a:xfrm>
              <a:off x="4294306" y="3707469"/>
              <a:ext cx="1227756" cy="2140836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>
              <a:stCxn id="409" idx="5"/>
              <a:endCxn id="421" idx="1"/>
            </p:cNvCxnSpPr>
            <p:nvPr/>
          </p:nvCxnSpPr>
          <p:spPr>
            <a:xfrm>
              <a:off x="2494504" y="3761893"/>
              <a:ext cx="1006882" cy="1262023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>
              <a:stCxn id="421" idx="7"/>
              <a:endCxn id="422" idx="2"/>
            </p:cNvCxnSpPr>
            <p:nvPr/>
          </p:nvCxnSpPr>
          <p:spPr>
            <a:xfrm flipV="1">
              <a:off x="3552298" y="3682013"/>
              <a:ext cx="680552" cy="1341903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/>
            <p:cNvCxnSpPr>
              <a:stCxn id="421" idx="0"/>
              <a:endCxn id="418" idx="4"/>
            </p:cNvCxnSpPr>
            <p:nvPr/>
          </p:nvCxnSpPr>
          <p:spPr>
            <a:xfrm flipH="1" flipV="1">
              <a:off x="3317968" y="2581627"/>
              <a:ext cx="208874" cy="243174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/>
            <p:cNvCxnSpPr>
              <a:stCxn id="418" idx="1"/>
              <a:endCxn id="405" idx="4"/>
            </p:cNvCxnSpPr>
            <p:nvPr/>
          </p:nvCxnSpPr>
          <p:spPr>
            <a:xfrm flipH="1" flipV="1">
              <a:off x="3245968" y="1921650"/>
              <a:ext cx="46544" cy="59852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/>
            <p:cNvCxnSpPr>
              <a:stCxn id="412" idx="0"/>
              <a:endCxn id="424" idx="4"/>
            </p:cNvCxnSpPr>
            <p:nvPr/>
          </p:nvCxnSpPr>
          <p:spPr>
            <a:xfrm flipV="1">
              <a:off x="6960914" y="3689168"/>
              <a:ext cx="84641" cy="188994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/>
            <p:cNvCxnSpPr>
              <a:stCxn id="424" idx="3"/>
              <a:endCxn id="423" idx="7"/>
            </p:cNvCxnSpPr>
            <p:nvPr/>
          </p:nvCxnSpPr>
          <p:spPr>
            <a:xfrm flipH="1">
              <a:off x="5572974" y="3678624"/>
              <a:ext cx="1447125" cy="2169681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/>
            <p:cNvCxnSpPr>
              <a:stCxn id="423" idx="6"/>
              <a:endCxn id="412" idx="2"/>
            </p:cNvCxnSpPr>
            <p:nvPr/>
          </p:nvCxnSpPr>
          <p:spPr>
            <a:xfrm flipV="1">
              <a:off x="5583518" y="5615109"/>
              <a:ext cx="1341396" cy="25865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/>
            <p:cNvCxnSpPr>
              <a:stCxn id="423" idx="5"/>
              <a:endCxn id="415" idx="1"/>
            </p:cNvCxnSpPr>
            <p:nvPr/>
          </p:nvCxnSpPr>
          <p:spPr>
            <a:xfrm>
              <a:off x="5572974" y="5899217"/>
              <a:ext cx="527898" cy="244415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/>
            <p:cNvCxnSpPr>
              <a:stCxn id="422" idx="0"/>
              <a:endCxn id="417" idx="3"/>
            </p:cNvCxnSpPr>
            <p:nvPr/>
          </p:nvCxnSpPr>
          <p:spPr>
            <a:xfrm flipV="1">
              <a:off x="4268850" y="2871133"/>
              <a:ext cx="382447" cy="774880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/>
            <p:cNvCxnSpPr>
              <a:stCxn id="421" idx="6"/>
              <a:endCxn id="423" idx="2"/>
            </p:cNvCxnSpPr>
            <p:nvPr/>
          </p:nvCxnSpPr>
          <p:spPr>
            <a:xfrm>
              <a:off x="3562842" y="5049372"/>
              <a:ext cx="1948676" cy="824389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/>
            <p:cNvCxnSpPr>
              <a:stCxn id="410" idx="6"/>
              <a:endCxn id="421" idx="2"/>
            </p:cNvCxnSpPr>
            <p:nvPr/>
          </p:nvCxnSpPr>
          <p:spPr>
            <a:xfrm>
              <a:off x="2723516" y="4804810"/>
              <a:ext cx="767326" cy="244562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/>
            <p:cNvCxnSpPr>
              <a:stCxn id="413" idx="7"/>
              <a:endCxn id="421" idx="3"/>
            </p:cNvCxnSpPr>
            <p:nvPr/>
          </p:nvCxnSpPr>
          <p:spPr>
            <a:xfrm flipV="1">
              <a:off x="3271424" y="5074828"/>
              <a:ext cx="229962" cy="510578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/>
            <p:cNvCxnSpPr>
              <a:stCxn id="414" idx="0"/>
              <a:endCxn id="421" idx="5"/>
            </p:cNvCxnSpPr>
            <p:nvPr/>
          </p:nvCxnSpPr>
          <p:spPr>
            <a:xfrm flipH="1" flipV="1">
              <a:off x="3552298" y="5074828"/>
              <a:ext cx="539139" cy="1058756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/>
            <p:cNvCxnSpPr>
              <a:stCxn id="414" idx="7"/>
              <a:endCxn id="423" idx="2"/>
            </p:cNvCxnSpPr>
            <p:nvPr/>
          </p:nvCxnSpPr>
          <p:spPr>
            <a:xfrm flipV="1">
              <a:off x="4116893" y="5873761"/>
              <a:ext cx="1394625" cy="270367"/>
            </a:xfrm>
            <a:prstGeom prst="line">
              <a:avLst/>
            </a:prstGeom>
            <a:ln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8488733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90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75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226" grpId="0" uiExpand="1" build="p"/>
      <p:bldP spid="427" grpId="0" uiExpand="1" build="p"/>
      <p:bldP spid="428" grpId="0" uiExpand="1" build="p"/>
      <p:bldP spid="42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0" y="0"/>
            <a:ext cx="12286904" cy="6933363"/>
            <a:chOff x="-716" y="-1"/>
            <a:chExt cx="12286904" cy="6933363"/>
          </a:xfrm>
        </p:grpSpPr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5099876" y="1339170"/>
            <a:ext cx="1788065" cy="1362203"/>
            <a:chOff x="9738510" y="1008850"/>
            <a:chExt cx="1788065" cy="1362203"/>
          </a:xfrm>
        </p:grpSpPr>
        <p:pic>
          <p:nvPicPr>
            <p:cNvPr id="426" name="图片 4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100" y="1008850"/>
              <a:ext cx="1363568" cy="1362203"/>
            </a:xfrm>
            <a:prstGeom prst="rect">
              <a:avLst/>
            </a:prstGeom>
          </p:spPr>
        </p:pic>
        <p:sp>
          <p:nvSpPr>
            <p:cNvPr id="430" name="弧形 429"/>
            <p:cNvSpPr/>
            <p:nvPr/>
          </p:nvSpPr>
          <p:spPr>
            <a:xfrm rot="20632431" flipV="1">
              <a:off x="9738510" y="1506525"/>
              <a:ext cx="1788065" cy="474871"/>
            </a:xfrm>
            <a:prstGeom prst="arc">
              <a:avLst>
                <a:gd name="adj1" fmla="val 9998148"/>
                <a:gd name="adj2" fmla="val 770659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25" b="-1265"/>
          <a:stretch/>
        </p:blipFill>
        <p:spPr>
          <a:xfrm>
            <a:off x="2988859" y="3176"/>
            <a:ext cx="2772200" cy="1812924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833935" y="1887272"/>
            <a:ext cx="266610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新闻首页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28094" y="2622295"/>
            <a:ext cx="52462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新闻首页，顶部轮播图通过后台上传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，上传的轮播图能根据屏幕自动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缩放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大小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顶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栏自动置顶，分别有全部、热点、公告、校内、国际五个模块，通过点击各模块将全部新闻分类，新闻列表中显示新闻标题时间及部分新闻，文章内容页使用秀米实现内容排版，并且实现了上传动图。 </a:t>
            </a:r>
          </a:p>
        </p:txBody>
      </p:sp>
      <p:grpSp>
        <p:nvGrpSpPr>
          <p:cNvPr id="219" name="组合 218"/>
          <p:cNvGrpSpPr/>
          <p:nvPr/>
        </p:nvGrpSpPr>
        <p:grpSpPr>
          <a:xfrm>
            <a:off x="244530" y="567090"/>
            <a:ext cx="1128590" cy="879046"/>
            <a:chOff x="5896029" y="567090"/>
            <a:chExt cx="2542304" cy="1980172"/>
          </a:xfrm>
        </p:grpSpPr>
        <p:grpSp>
          <p:nvGrpSpPr>
            <p:cNvPr id="220" name="组合 219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223" name="椭圆 222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4" name="组合 223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225" name="十六角星 224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26" name="组合 225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263" name="椭圆 262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4" name="椭圆 263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5" name="椭圆 264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椭圆 265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7" name="椭圆 266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8" name="椭圆 267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9" name="椭圆 268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0" name="椭圆 269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椭圆 270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椭圆 271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椭圆 272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椭圆 273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5" name="椭圆 274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椭圆 275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椭圆 276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8" name="椭圆 277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9" name="椭圆 278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椭圆 279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椭圆 280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椭圆 281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椭圆 282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椭圆 283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5" name="椭圆 284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椭圆 285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27" name="直接连接符 226"/>
                <p:cNvCxnSpPr>
                  <a:stCxn id="264" idx="4"/>
                  <a:endCxn id="282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/>
                <p:cNvCxnSpPr>
                  <a:stCxn id="263" idx="5"/>
                  <a:endCxn id="282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/>
                <p:cNvCxnSpPr>
                  <a:stCxn id="280" idx="0"/>
                  <a:endCxn id="263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连接符 229"/>
                <p:cNvCxnSpPr>
                  <a:stCxn id="285" idx="3"/>
                  <a:endCxn id="278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/>
                <p:cNvCxnSpPr>
                  <a:stCxn id="268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/>
                <p:cNvCxnSpPr>
                  <a:stCxn id="280" idx="6"/>
                  <a:endCxn id="279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/>
                <p:cNvCxnSpPr>
                  <a:stCxn id="279" idx="0"/>
                  <a:endCxn id="282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/>
                <p:cNvCxnSpPr>
                  <a:stCxn id="271" idx="7"/>
                  <a:endCxn id="280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/>
                <p:cNvCxnSpPr>
                  <a:stCxn id="280" idx="5"/>
                  <a:endCxn id="284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/>
                <p:cNvCxnSpPr>
                  <a:stCxn id="282" idx="7"/>
                  <a:endCxn id="265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/>
                <p:cNvCxnSpPr>
                  <a:stCxn id="282" idx="6"/>
                  <a:endCxn id="266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/>
                <p:cNvCxnSpPr>
                  <a:stCxn id="280" idx="7"/>
                  <a:endCxn id="282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/>
                <p:cNvCxnSpPr>
                  <a:stCxn id="282" idx="5"/>
                  <a:endCxn id="281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/>
                <p:cNvCxnSpPr>
                  <a:stCxn id="279" idx="6"/>
                  <a:endCxn id="281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/>
                <p:cNvCxnSpPr>
                  <a:stCxn id="281" idx="3"/>
                  <a:endCxn id="285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/>
                <p:cNvCxnSpPr>
                  <a:stCxn id="281" idx="0"/>
                  <a:endCxn id="266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/>
                <p:cNvCxnSpPr>
                  <a:stCxn id="281" idx="5"/>
                  <a:endCxn id="286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/>
                <p:cNvCxnSpPr>
                  <a:stCxn id="286" idx="0"/>
                  <a:endCxn id="266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/>
                <p:cNvCxnSpPr>
                  <a:stCxn id="286" idx="7"/>
                  <a:endCxn id="269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连接符 245"/>
                <p:cNvCxnSpPr>
                  <a:stCxn id="273" idx="1"/>
                  <a:endCxn id="286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/>
                <p:cNvCxnSpPr>
                  <a:stCxn id="279" idx="4"/>
                  <a:endCxn id="285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/>
                <p:cNvCxnSpPr>
                  <a:stCxn id="284" idx="5"/>
                  <a:endCxn id="285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/>
                <p:cNvCxnSpPr>
                  <a:stCxn id="271" idx="5"/>
                  <a:endCxn id="283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>
                  <a:stCxn id="283" idx="7"/>
                  <a:endCxn id="284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>
                  <a:stCxn id="283" idx="0"/>
                  <a:endCxn id="280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/>
                <p:cNvCxnSpPr>
                  <a:stCxn id="280" idx="1"/>
                  <a:endCxn id="267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/>
                <p:cNvCxnSpPr>
                  <a:stCxn id="274" idx="0"/>
                  <a:endCxn id="286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/>
                <p:cNvCxnSpPr>
                  <a:stCxn id="286" idx="3"/>
                  <a:endCxn id="285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/>
                <p:cNvCxnSpPr>
                  <a:stCxn id="285" idx="6"/>
                  <a:endCxn id="274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/>
                <p:cNvCxnSpPr>
                  <a:stCxn id="285" idx="5"/>
                  <a:endCxn id="277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/>
                <p:cNvCxnSpPr>
                  <a:stCxn id="284" idx="0"/>
                  <a:endCxn id="279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>
                  <a:stCxn id="283" idx="6"/>
                  <a:endCxn id="285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/>
                <p:cNvCxnSpPr>
                  <a:stCxn id="272" idx="6"/>
                  <a:endCxn id="283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>
                  <a:stCxn id="275" idx="7"/>
                  <a:endCxn id="283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/>
                <p:cNvCxnSpPr>
                  <a:stCxn id="276" idx="0"/>
                  <a:endCxn id="283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/>
                <p:cNvCxnSpPr>
                  <a:stCxn id="276" idx="7"/>
                  <a:endCxn id="285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1" name="文本框 220"/>
            <p:cNvSpPr txBox="1"/>
            <p:nvPr/>
          </p:nvSpPr>
          <p:spPr>
            <a:xfrm>
              <a:off x="6503615" y="1009427"/>
              <a:ext cx="1250829" cy="72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1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222" name="弧形 221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7" name="文本框 286"/>
          <p:cNvSpPr txBox="1"/>
          <p:nvPr/>
        </p:nvSpPr>
        <p:spPr>
          <a:xfrm>
            <a:off x="1185482" y="170974"/>
            <a:ext cx="359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新闻首页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3" t="11141" r="48817" b="41494"/>
          <a:stretch/>
        </p:blipFill>
        <p:spPr>
          <a:xfrm>
            <a:off x="7796277" y="3198"/>
            <a:ext cx="3510139" cy="6595952"/>
          </a:xfrm>
          <a:prstGeom prst="rect">
            <a:avLst/>
          </a:prstGeom>
          <a:effectLst>
            <a:reflection blurRad="12700" stA="50000" endA="300" endPos="26000" dist="254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82" y="1170022"/>
            <a:ext cx="2685659" cy="45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uiExpand="1" build="p"/>
      <p:bldP spid="80" grpId="0" uiExpand="1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779</Words>
  <Application>Microsoft Office PowerPoint</Application>
  <PresentationFormat>宽屏</PresentationFormat>
  <Paragraphs>87</Paragraphs>
  <Slides>20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Calibri Light</vt:lpstr>
      <vt:lpstr>Calibri</vt:lpstr>
      <vt:lpstr>微软雅黑</vt:lpstr>
      <vt:lpstr>方正兰亭粗黑简体</vt:lpstr>
      <vt:lpstr>Arial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wangqian</dc:creator>
  <cp:lastModifiedBy>郭可</cp:lastModifiedBy>
  <cp:revision>111</cp:revision>
  <dcterms:created xsi:type="dcterms:W3CDTF">2016-07-20T06:57:09Z</dcterms:created>
  <dcterms:modified xsi:type="dcterms:W3CDTF">2016-12-22T06:23:47Z</dcterms:modified>
</cp:coreProperties>
</file>